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C56EC-C5E9-437C-9F4C-ADE5EDE53AAD}" type="doc">
      <dgm:prSet loTypeId="urn:microsoft.com/office/officeart/2005/8/layout/radial4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27C82C-EAE8-4AAB-9041-4FE08A4BCD7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CALCIUM</a:t>
          </a:r>
          <a:endParaRPr lang="en-US" dirty="0">
            <a:solidFill>
              <a:srgbClr val="FF0000"/>
            </a:solidFill>
          </a:endParaRPr>
        </a:p>
      </dgm:t>
    </dgm:pt>
    <dgm:pt modelId="{8EFF63CD-7107-4511-9E7A-C19A5428BFBC}" type="parTrans" cxnId="{6D53F8AF-E5E4-43C9-BDCB-8DFBA19067BD}">
      <dgm:prSet/>
      <dgm:spPr/>
      <dgm:t>
        <a:bodyPr/>
        <a:lstStyle/>
        <a:p>
          <a:endParaRPr lang="en-US"/>
        </a:p>
      </dgm:t>
    </dgm:pt>
    <dgm:pt modelId="{1CBF6A17-6BCC-48CA-9A1B-8A6C8CA30F3E}" type="sibTrans" cxnId="{6D53F8AF-E5E4-43C9-BDCB-8DFBA19067BD}">
      <dgm:prSet/>
      <dgm:spPr/>
      <dgm:t>
        <a:bodyPr/>
        <a:lstStyle/>
        <a:p>
          <a:endParaRPr lang="en-US"/>
        </a:p>
      </dgm:t>
    </dgm:pt>
    <dgm:pt modelId="{681024C5-4FD6-4E2C-A1F8-5CCDC66C7E13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1%</a:t>
          </a:r>
        </a:p>
        <a:p>
          <a:r>
            <a:rPr lang="en-US" dirty="0" smtClean="0">
              <a:solidFill>
                <a:srgbClr val="FF0000"/>
              </a:solidFill>
            </a:rPr>
            <a:t>ECF+ soft tissue</a:t>
          </a:r>
          <a:endParaRPr lang="en-US" dirty="0">
            <a:solidFill>
              <a:srgbClr val="FF0000"/>
            </a:solidFill>
          </a:endParaRPr>
        </a:p>
      </dgm:t>
    </dgm:pt>
    <dgm:pt modelId="{C51D04A2-CECF-4B4D-8D96-54779A31D17E}" type="parTrans" cxnId="{8044826F-F093-4F23-A35F-F55F97AFCE0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6706DE9-F4B6-41A7-9B43-A6F0BCFD9FB0}" type="sibTrans" cxnId="{8044826F-F093-4F23-A35F-F55F97AFCE0F}">
      <dgm:prSet/>
      <dgm:spPr/>
      <dgm:t>
        <a:bodyPr/>
        <a:lstStyle/>
        <a:p>
          <a:endParaRPr lang="en-US"/>
        </a:p>
      </dgm:t>
    </dgm:pt>
    <dgm:pt modelId="{D24473FC-FA0E-468E-B42F-4DEC58AAE19E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99%</a:t>
          </a:r>
        </a:p>
        <a:p>
          <a:r>
            <a:rPr lang="en-US" dirty="0" smtClean="0">
              <a:solidFill>
                <a:srgbClr val="FF0000"/>
              </a:solidFill>
            </a:rPr>
            <a:t>HA+TCP</a:t>
          </a:r>
          <a:endParaRPr lang="en-US" dirty="0">
            <a:solidFill>
              <a:srgbClr val="FF0000"/>
            </a:solidFill>
          </a:endParaRPr>
        </a:p>
      </dgm:t>
    </dgm:pt>
    <dgm:pt modelId="{E199A3B3-B3F8-40F1-9EC5-3735AEB0841C}" type="parTrans" cxnId="{F1993D62-6598-4E3D-92D3-BA3C8574D41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AA2A98F-B1D9-4D9D-AF23-B11682BCB5B3}" type="sibTrans" cxnId="{F1993D62-6598-4E3D-92D3-BA3C8574D414}">
      <dgm:prSet/>
      <dgm:spPr/>
      <dgm:t>
        <a:bodyPr/>
        <a:lstStyle/>
        <a:p>
          <a:endParaRPr lang="en-US"/>
        </a:p>
      </dgm:t>
    </dgm:pt>
    <dgm:pt modelId="{663DFD98-54B8-42CA-B872-1BB2F1BE4574}" type="pres">
      <dgm:prSet presAssocID="{586C56EC-C5E9-437C-9F4C-ADE5EDE53A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6D13B-C92C-4412-90CC-F49DCFF60302}" type="pres">
      <dgm:prSet presAssocID="{F227C82C-EAE8-4AAB-9041-4FE08A4BCD7E}" presName="centerShape" presStyleLbl="node0" presStyleIdx="0" presStyleCnt="1" custScaleY="69180" custLinFactNeighborX="-31895" custLinFactNeighborY="-59907"/>
      <dgm:spPr/>
      <dgm:t>
        <a:bodyPr/>
        <a:lstStyle/>
        <a:p>
          <a:endParaRPr lang="en-US"/>
        </a:p>
      </dgm:t>
    </dgm:pt>
    <dgm:pt modelId="{11C6C196-CCA7-49C4-9FC6-A97203455831}" type="pres">
      <dgm:prSet presAssocID="{C51D04A2-CECF-4B4D-8D96-54779A31D17E}" presName="parTrans" presStyleLbl="bgSibTrans2D1" presStyleIdx="0" presStyleCnt="2" custAng="10937115" custScaleX="50852" custScaleY="51975" custLinFactNeighborX="-29790" custLinFactNeighborY="-28106"/>
      <dgm:spPr/>
      <dgm:t>
        <a:bodyPr/>
        <a:lstStyle/>
        <a:p>
          <a:endParaRPr lang="en-US"/>
        </a:p>
      </dgm:t>
    </dgm:pt>
    <dgm:pt modelId="{955F2073-1061-408F-8784-20A90B253BC2}" type="pres">
      <dgm:prSet presAssocID="{681024C5-4FD6-4E2C-A1F8-5CCDC66C7E13}" presName="node" presStyleLbl="node1" presStyleIdx="0" presStyleCnt="2" custScaleX="117007" custScaleY="51975" custRadScaleRad="74962" custRadScaleInc="105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79A1E-5120-40B0-8C8B-4DAA25FA30E5}" type="pres">
      <dgm:prSet presAssocID="{E199A3B3-B3F8-40F1-9EC5-3735AEB0841C}" presName="parTrans" presStyleLbl="bgSibTrans2D1" presStyleIdx="1" presStyleCnt="2" custAng="10316776" custScaleX="56647" custScaleY="51975" custLinFactNeighborX="-31638" custLinFactNeighborY="-28106"/>
      <dgm:spPr/>
      <dgm:t>
        <a:bodyPr/>
        <a:lstStyle/>
        <a:p>
          <a:endParaRPr lang="en-US"/>
        </a:p>
      </dgm:t>
    </dgm:pt>
    <dgm:pt modelId="{20364E34-884D-4DFC-A746-D46D637242BB}" type="pres">
      <dgm:prSet presAssocID="{D24473FC-FA0E-468E-B42F-4DEC58AAE19E}" presName="node" presStyleLbl="node1" presStyleIdx="1" presStyleCnt="2" custScaleX="112245" custScaleY="51975" custRadScaleRad="105332" custRadScaleInc="-30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993D62-6598-4E3D-92D3-BA3C8574D414}" srcId="{F227C82C-EAE8-4AAB-9041-4FE08A4BCD7E}" destId="{D24473FC-FA0E-468E-B42F-4DEC58AAE19E}" srcOrd="1" destOrd="0" parTransId="{E199A3B3-B3F8-40F1-9EC5-3735AEB0841C}" sibTransId="{7AA2A98F-B1D9-4D9D-AF23-B11682BCB5B3}"/>
    <dgm:cxn modelId="{CD9F8443-79C6-4819-963E-FEEF307241A7}" type="presOf" srcId="{C51D04A2-CECF-4B4D-8D96-54779A31D17E}" destId="{11C6C196-CCA7-49C4-9FC6-A97203455831}" srcOrd="0" destOrd="0" presId="urn:microsoft.com/office/officeart/2005/8/layout/radial4"/>
    <dgm:cxn modelId="{6D53F8AF-E5E4-43C9-BDCB-8DFBA19067BD}" srcId="{586C56EC-C5E9-437C-9F4C-ADE5EDE53AAD}" destId="{F227C82C-EAE8-4AAB-9041-4FE08A4BCD7E}" srcOrd="0" destOrd="0" parTransId="{8EFF63CD-7107-4511-9E7A-C19A5428BFBC}" sibTransId="{1CBF6A17-6BCC-48CA-9A1B-8A6C8CA30F3E}"/>
    <dgm:cxn modelId="{67E1090A-DDFB-4A75-A3F1-B3E7EBA1AC3A}" type="presOf" srcId="{F227C82C-EAE8-4AAB-9041-4FE08A4BCD7E}" destId="{C506D13B-C92C-4412-90CC-F49DCFF60302}" srcOrd="0" destOrd="0" presId="urn:microsoft.com/office/officeart/2005/8/layout/radial4"/>
    <dgm:cxn modelId="{4FE588DB-95E2-4AFD-8A07-8B3D82B63D88}" type="presOf" srcId="{586C56EC-C5E9-437C-9F4C-ADE5EDE53AAD}" destId="{663DFD98-54B8-42CA-B872-1BB2F1BE4574}" srcOrd="0" destOrd="0" presId="urn:microsoft.com/office/officeart/2005/8/layout/radial4"/>
    <dgm:cxn modelId="{8044826F-F093-4F23-A35F-F55F97AFCE0F}" srcId="{F227C82C-EAE8-4AAB-9041-4FE08A4BCD7E}" destId="{681024C5-4FD6-4E2C-A1F8-5CCDC66C7E13}" srcOrd="0" destOrd="0" parTransId="{C51D04A2-CECF-4B4D-8D96-54779A31D17E}" sibTransId="{06706DE9-F4B6-41A7-9B43-A6F0BCFD9FB0}"/>
    <dgm:cxn modelId="{FA7679BD-E7BA-467A-AED4-DFBD6337AF1F}" type="presOf" srcId="{E199A3B3-B3F8-40F1-9EC5-3735AEB0841C}" destId="{98F79A1E-5120-40B0-8C8B-4DAA25FA30E5}" srcOrd="0" destOrd="0" presId="urn:microsoft.com/office/officeart/2005/8/layout/radial4"/>
    <dgm:cxn modelId="{A2F46BEA-2CEC-4182-AA9F-83B329F29768}" type="presOf" srcId="{D24473FC-FA0E-468E-B42F-4DEC58AAE19E}" destId="{20364E34-884D-4DFC-A746-D46D637242BB}" srcOrd="0" destOrd="0" presId="urn:microsoft.com/office/officeart/2005/8/layout/radial4"/>
    <dgm:cxn modelId="{94051E61-1B8E-462F-BE44-409E8E571CF1}" type="presOf" srcId="{681024C5-4FD6-4E2C-A1F8-5CCDC66C7E13}" destId="{955F2073-1061-408F-8784-20A90B253BC2}" srcOrd="0" destOrd="0" presId="urn:microsoft.com/office/officeart/2005/8/layout/radial4"/>
    <dgm:cxn modelId="{3E21811F-55CC-4FFB-B514-C75CFFCECAC3}" type="presParOf" srcId="{663DFD98-54B8-42CA-B872-1BB2F1BE4574}" destId="{C506D13B-C92C-4412-90CC-F49DCFF60302}" srcOrd="0" destOrd="0" presId="urn:microsoft.com/office/officeart/2005/8/layout/radial4"/>
    <dgm:cxn modelId="{AB928EA8-2FEC-459B-BC26-D1C4A77D82CA}" type="presParOf" srcId="{663DFD98-54B8-42CA-B872-1BB2F1BE4574}" destId="{11C6C196-CCA7-49C4-9FC6-A97203455831}" srcOrd="1" destOrd="0" presId="urn:microsoft.com/office/officeart/2005/8/layout/radial4"/>
    <dgm:cxn modelId="{62699BD4-A94F-47B6-A349-1AB25D6F0A9C}" type="presParOf" srcId="{663DFD98-54B8-42CA-B872-1BB2F1BE4574}" destId="{955F2073-1061-408F-8784-20A90B253BC2}" srcOrd="2" destOrd="0" presId="urn:microsoft.com/office/officeart/2005/8/layout/radial4"/>
    <dgm:cxn modelId="{8CA3003C-BB83-42D3-AB64-39B310E6936B}" type="presParOf" srcId="{663DFD98-54B8-42CA-B872-1BB2F1BE4574}" destId="{98F79A1E-5120-40B0-8C8B-4DAA25FA30E5}" srcOrd="3" destOrd="0" presId="urn:microsoft.com/office/officeart/2005/8/layout/radial4"/>
    <dgm:cxn modelId="{48D07FF3-54D8-4E93-B04D-503B5785D022}" type="presParOf" srcId="{663DFD98-54B8-42CA-B872-1BB2F1BE4574}" destId="{20364E34-884D-4DFC-A746-D46D637242BB}" srcOrd="4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C5E4B-1439-497F-B490-5EE9719471C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1AF2E3D9-5083-454E-BF4E-7A0D52174FFC}">
      <dgm:prSet phldrT="[Text]"/>
      <dgm:spPr/>
      <dgm:t>
        <a:bodyPr/>
        <a:lstStyle/>
        <a:p>
          <a:r>
            <a:rPr lang="en-US" dirty="0" smtClean="0"/>
            <a:t>Na </a:t>
          </a:r>
          <a:r>
            <a:rPr lang="en-US" baseline="30000" dirty="0" smtClean="0"/>
            <a:t>+</a:t>
          </a:r>
          <a:endParaRPr lang="en-US" baseline="30000" dirty="0"/>
        </a:p>
      </dgm:t>
    </dgm:pt>
    <dgm:pt modelId="{8B2313CB-018E-4338-8306-36ED897200AD}" type="parTrans" cxnId="{AB9E065F-A89E-4183-ACC0-C523E5FEDA74}">
      <dgm:prSet/>
      <dgm:spPr/>
      <dgm:t>
        <a:bodyPr/>
        <a:lstStyle/>
        <a:p>
          <a:endParaRPr lang="en-US"/>
        </a:p>
      </dgm:t>
    </dgm:pt>
    <dgm:pt modelId="{F226866A-D9E9-47FE-9B67-CC9A926EA465}" type="sibTrans" cxnId="{AB9E065F-A89E-4183-ACC0-C523E5FEDA74}">
      <dgm:prSet/>
      <dgm:spPr/>
      <dgm:t>
        <a:bodyPr/>
        <a:lstStyle/>
        <a:p>
          <a:endParaRPr lang="en-US"/>
        </a:p>
      </dgm:t>
    </dgm:pt>
    <dgm:pt modelId="{EF886180-7247-47B0-9C35-072B947D7902}">
      <dgm:prSet phldrT="[Text]"/>
      <dgm:spPr/>
      <dgm:t>
        <a:bodyPr/>
        <a:lstStyle/>
        <a:p>
          <a:r>
            <a:rPr lang="en-US" dirty="0" smtClean="0"/>
            <a:t>K </a:t>
          </a:r>
          <a:r>
            <a:rPr lang="en-US" baseline="30000" dirty="0" smtClean="0"/>
            <a:t>+</a:t>
          </a:r>
          <a:endParaRPr lang="en-US" dirty="0"/>
        </a:p>
      </dgm:t>
    </dgm:pt>
    <dgm:pt modelId="{F1B4D291-31F3-4EBD-97AD-BBABA046F382}" type="parTrans" cxnId="{A80323DC-B69E-4193-9474-52AB0D1880EB}">
      <dgm:prSet/>
      <dgm:spPr/>
      <dgm:t>
        <a:bodyPr/>
        <a:lstStyle/>
        <a:p>
          <a:endParaRPr lang="en-US"/>
        </a:p>
      </dgm:t>
    </dgm:pt>
    <dgm:pt modelId="{4AC8BC79-D383-404F-A5D2-5FC9EB8A9233}" type="sibTrans" cxnId="{A80323DC-B69E-4193-9474-52AB0D1880EB}">
      <dgm:prSet/>
      <dgm:spPr/>
      <dgm:t>
        <a:bodyPr/>
        <a:lstStyle/>
        <a:p>
          <a:endParaRPr lang="en-US"/>
        </a:p>
      </dgm:t>
    </dgm:pt>
    <dgm:pt modelId="{278E817A-B507-4572-B0B7-D641DF1B1619}">
      <dgm:prSet phldrT="[Text]"/>
      <dgm:spPr/>
      <dgm:t>
        <a:bodyPr/>
        <a:lstStyle/>
        <a:p>
          <a:r>
            <a:rPr lang="en-US" dirty="0" smtClean="0"/>
            <a:t>Ca </a:t>
          </a:r>
          <a:r>
            <a:rPr lang="en-US" baseline="30000" dirty="0" smtClean="0"/>
            <a:t>+</a:t>
          </a:r>
          <a:endParaRPr lang="en-US" dirty="0"/>
        </a:p>
      </dgm:t>
    </dgm:pt>
    <dgm:pt modelId="{45D52D68-0F88-4E4F-A2EC-FEBF7FDEF0CF}" type="parTrans" cxnId="{AFE981F2-8E2E-412E-A0C5-64D91747A109}">
      <dgm:prSet/>
      <dgm:spPr/>
      <dgm:t>
        <a:bodyPr/>
        <a:lstStyle/>
        <a:p>
          <a:endParaRPr lang="en-US"/>
        </a:p>
      </dgm:t>
    </dgm:pt>
    <dgm:pt modelId="{2E4C1695-674D-4D92-8FDC-7DBDF713A216}" type="sibTrans" cxnId="{AFE981F2-8E2E-412E-A0C5-64D91747A109}">
      <dgm:prSet/>
      <dgm:spPr/>
      <dgm:t>
        <a:bodyPr/>
        <a:lstStyle/>
        <a:p>
          <a:endParaRPr lang="en-US"/>
        </a:p>
      </dgm:t>
    </dgm:pt>
    <dgm:pt modelId="{D5C6985E-F383-4A1B-A607-585172DD0CCB}" type="pres">
      <dgm:prSet presAssocID="{ACBC5E4B-1439-497F-B490-5EE9719471CB}" presName="Name0" presStyleCnt="0">
        <dgm:presLayoutVars>
          <dgm:dir/>
          <dgm:animLvl val="lvl"/>
          <dgm:resizeHandles val="exact"/>
        </dgm:presLayoutVars>
      </dgm:prSet>
      <dgm:spPr/>
    </dgm:pt>
    <dgm:pt modelId="{5F27C21A-9395-4B69-8651-1A66837725BC}" type="pres">
      <dgm:prSet presAssocID="{1AF2E3D9-5083-454E-BF4E-7A0D52174FFC}" presName="parTxOnly" presStyleLbl="node1" presStyleIdx="0" presStyleCnt="3" custScaleY="58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D4993-9AD1-48DE-8BB3-06EB321E7B4B}" type="pres">
      <dgm:prSet presAssocID="{F226866A-D9E9-47FE-9B67-CC9A926EA465}" presName="parTxOnlySpace" presStyleCnt="0"/>
      <dgm:spPr/>
    </dgm:pt>
    <dgm:pt modelId="{7D985E48-FDA9-4D0D-BDF3-1618377DCDCC}" type="pres">
      <dgm:prSet presAssocID="{EF886180-7247-47B0-9C35-072B947D7902}" presName="parTxOnly" presStyleLbl="node1" presStyleIdx="1" presStyleCnt="3" custScaleY="58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59271-3F2B-4BB5-B63E-583A7D5543D0}" type="pres">
      <dgm:prSet presAssocID="{4AC8BC79-D383-404F-A5D2-5FC9EB8A9233}" presName="parTxOnlySpace" presStyleCnt="0"/>
      <dgm:spPr/>
    </dgm:pt>
    <dgm:pt modelId="{B50C6787-B5F7-45C3-B572-32639A43329A}" type="pres">
      <dgm:prSet presAssocID="{278E817A-B507-4572-B0B7-D641DF1B1619}" presName="parTxOnly" presStyleLbl="node1" presStyleIdx="2" presStyleCnt="3" custScaleY="58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530147-CAE8-4F35-9088-E07F8A7EC81D}" type="presOf" srcId="{EF886180-7247-47B0-9C35-072B947D7902}" destId="{7D985E48-FDA9-4D0D-BDF3-1618377DCDCC}" srcOrd="0" destOrd="0" presId="urn:microsoft.com/office/officeart/2005/8/layout/chevron1"/>
    <dgm:cxn modelId="{AB9E065F-A89E-4183-ACC0-C523E5FEDA74}" srcId="{ACBC5E4B-1439-497F-B490-5EE9719471CB}" destId="{1AF2E3D9-5083-454E-BF4E-7A0D52174FFC}" srcOrd="0" destOrd="0" parTransId="{8B2313CB-018E-4338-8306-36ED897200AD}" sibTransId="{F226866A-D9E9-47FE-9B67-CC9A926EA465}"/>
    <dgm:cxn modelId="{A80323DC-B69E-4193-9474-52AB0D1880EB}" srcId="{ACBC5E4B-1439-497F-B490-5EE9719471CB}" destId="{EF886180-7247-47B0-9C35-072B947D7902}" srcOrd="1" destOrd="0" parTransId="{F1B4D291-31F3-4EBD-97AD-BBABA046F382}" sibTransId="{4AC8BC79-D383-404F-A5D2-5FC9EB8A9233}"/>
    <dgm:cxn modelId="{834322FF-2B47-4705-A0C7-B774E6CAC433}" type="presOf" srcId="{1AF2E3D9-5083-454E-BF4E-7A0D52174FFC}" destId="{5F27C21A-9395-4B69-8651-1A66837725BC}" srcOrd="0" destOrd="0" presId="urn:microsoft.com/office/officeart/2005/8/layout/chevron1"/>
    <dgm:cxn modelId="{9AFC18E8-914F-4963-B138-4310A3CDD3A7}" type="presOf" srcId="{ACBC5E4B-1439-497F-B490-5EE9719471CB}" destId="{D5C6985E-F383-4A1B-A607-585172DD0CCB}" srcOrd="0" destOrd="0" presId="urn:microsoft.com/office/officeart/2005/8/layout/chevron1"/>
    <dgm:cxn modelId="{617513F4-D19F-41E5-B619-9402CC5EDD5A}" type="presOf" srcId="{278E817A-B507-4572-B0B7-D641DF1B1619}" destId="{B50C6787-B5F7-45C3-B572-32639A43329A}" srcOrd="0" destOrd="0" presId="urn:microsoft.com/office/officeart/2005/8/layout/chevron1"/>
    <dgm:cxn modelId="{AFE981F2-8E2E-412E-A0C5-64D91747A109}" srcId="{ACBC5E4B-1439-497F-B490-5EE9719471CB}" destId="{278E817A-B507-4572-B0B7-D641DF1B1619}" srcOrd="2" destOrd="0" parTransId="{45D52D68-0F88-4E4F-A2EC-FEBF7FDEF0CF}" sibTransId="{2E4C1695-674D-4D92-8FDC-7DBDF713A216}"/>
    <dgm:cxn modelId="{B096BEE5-7A58-4DE5-B0B4-9FEF9CF26A19}" type="presParOf" srcId="{D5C6985E-F383-4A1B-A607-585172DD0CCB}" destId="{5F27C21A-9395-4B69-8651-1A66837725BC}" srcOrd="0" destOrd="0" presId="urn:microsoft.com/office/officeart/2005/8/layout/chevron1"/>
    <dgm:cxn modelId="{1450D14A-AE42-45FB-AEF0-F93F63280181}" type="presParOf" srcId="{D5C6985E-F383-4A1B-A607-585172DD0CCB}" destId="{650D4993-9AD1-48DE-8BB3-06EB321E7B4B}" srcOrd="1" destOrd="0" presId="urn:microsoft.com/office/officeart/2005/8/layout/chevron1"/>
    <dgm:cxn modelId="{34AEC4F2-075B-43EA-9F5A-C3F79714E849}" type="presParOf" srcId="{D5C6985E-F383-4A1B-A607-585172DD0CCB}" destId="{7D985E48-FDA9-4D0D-BDF3-1618377DCDCC}" srcOrd="2" destOrd="0" presId="urn:microsoft.com/office/officeart/2005/8/layout/chevron1"/>
    <dgm:cxn modelId="{FED80C85-FE3F-4929-B318-D80D44BD6025}" type="presParOf" srcId="{D5C6985E-F383-4A1B-A607-585172DD0CCB}" destId="{D4459271-3F2B-4BB5-B63E-583A7D5543D0}" srcOrd="3" destOrd="0" presId="urn:microsoft.com/office/officeart/2005/8/layout/chevron1"/>
    <dgm:cxn modelId="{CC1E03E3-B828-4372-8DE8-79AB93BC7791}" type="presParOf" srcId="{D5C6985E-F383-4A1B-A607-585172DD0CCB}" destId="{B50C6787-B5F7-45C3-B572-32639A43329A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C5E4B-1439-497F-B490-5EE9719471CB}" type="doc">
      <dgm:prSet loTypeId="urn:microsoft.com/office/officeart/2005/8/layout/chevron1" loCatId="process" qsTypeId="urn:microsoft.com/office/officeart/2005/8/quickstyle/simple1" qsCatId="simple" csTypeId="urn:microsoft.com/office/officeart/2005/8/colors/accent0_3" csCatId="mainScheme" phldr="1"/>
      <dgm:spPr/>
    </dgm:pt>
    <dgm:pt modelId="{EF886180-7247-47B0-9C35-072B947D7902}">
      <dgm:prSet phldrT="[Text]" custT="1"/>
      <dgm:spPr/>
      <dgm:t>
        <a:bodyPr/>
        <a:lstStyle/>
        <a:p>
          <a:r>
            <a:rPr lang="en-US" sz="2400" dirty="0" err="1" smtClean="0"/>
            <a:t>Tripoly</a:t>
          </a:r>
          <a:r>
            <a:rPr lang="en-US" sz="2400" dirty="0" smtClean="0"/>
            <a:t> </a:t>
          </a:r>
          <a:endParaRPr lang="en-US" sz="2400" dirty="0"/>
        </a:p>
      </dgm:t>
    </dgm:pt>
    <dgm:pt modelId="{4AC8BC79-D383-404F-A5D2-5FC9EB8A9233}" type="sibTrans" cxnId="{A80323DC-B69E-4193-9474-52AB0D1880EB}">
      <dgm:prSet/>
      <dgm:spPr/>
      <dgm:t>
        <a:bodyPr/>
        <a:lstStyle/>
        <a:p>
          <a:endParaRPr lang="en-US"/>
        </a:p>
      </dgm:t>
    </dgm:pt>
    <dgm:pt modelId="{F1B4D291-31F3-4EBD-97AD-BBABA046F382}" type="parTrans" cxnId="{A80323DC-B69E-4193-9474-52AB0D1880EB}">
      <dgm:prSet/>
      <dgm:spPr/>
      <dgm:t>
        <a:bodyPr/>
        <a:lstStyle/>
        <a:p>
          <a:endParaRPr lang="en-US"/>
        </a:p>
      </dgm:t>
    </dgm:pt>
    <dgm:pt modelId="{A7D06F66-831F-455E-A05F-7562D18D3416}">
      <dgm:prSet phldrT="[Text]" custT="1"/>
      <dgm:spPr/>
      <dgm:t>
        <a:bodyPr/>
        <a:lstStyle/>
        <a:p>
          <a:r>
            <a:rPr lang="en-US" sz="2400" dirty="0" err="1" smtClean="0"/>
            <a:t>Hexameta</a:t>
          </a:r>
          <a:r>
            <a:rPr lang="en-US" sz="2400" dirty="0" smtClean="0"/>
            <a:t> </a:t>
          </a:r>
          <a:endParaRPr lang="en-US" sz="2400" dirty="0"/>
        </a:p>
      </dgm:t>
    </dgm:pt>
    <dgm:pt modelId="{F899BEDA-F391-4770-ACB8-4176AB889BE2}" type="parTrans" cxnId="{0A859B09-38A0-438B-B75F-63026778AF89}">
      <dgm:prSet/>
      <dgm:spPr/>
      <dgm:t>
        <a:bodyPr/>
        <a:lstStyle/>
        <a:p>
          <a:endParaRPr lang="en-US"/>
        </a:p>
      </dgm:t>
    </dgm:pt>
    <dgm:pt modelId="{96729074-C296-4D1B-B17E-7BC068939F5F}" type="sibTrans" cxnId="{0A859B09-38A0-438B-B75F-63026778AF89}">
      <dgm:prSet/>
      <dgm:spPr/>
      <dgm:t>
        <a:bodyPr/>
        <a:lstStyle/>
        <a:p>
          <a:endParaRPr lang="en-US"/>
        </a:p>
      </dgm:t>
    </dgm:pt>
    <dgm:pt modelId="{7625B1F4-D5EA-4049-A6BE-6F9E1C2B38D8}">
      <dgm:prSet phldrT="[Text]" custT="1"/>
      <dgm:spPr/>
      <dgm:t>
        <a:bodyPr/>
        <a:lstStyle/>
        <a:p>
          <a:r>
            <a:rPr lang="en-US" sz="2400" dirty="0" smtClean="0"/>
            <a:t>Ortho </a:t>
          </a:r>
          <a:endParaRPr lang="en-US" sz="2400" dirty="0"/>
        </a:p>
      </dgm:t>
    </dgm:pt>
    <dgm:pt modelId="{DDC3E15B-0D59-4276-874D-E4A3459649AF}" type="parTrans" cxnId="{4601B0B3-6FFF-48D1-825D-96AB8C135EFC}">
      <dgm:prSet/>
      <dgm:spPr/>
      <dgm:t>
        <a:bodyPr/>
        <a:lstStyle/>
        <a:p>
          <a:endParaRPr lang="en-US"/>
        </a:p>
      </dgm:t>
    </dgm:pt>
    <dgm:pt modelId="{E0DD0678-6D31-4920-9065-122A27AAB1F7}" type="sibTrans" cxnId="{4601B0B3-6FFF-48D1-825D-96AB8C135EFC}">
      <dgm:prSet/>
      <dgm:spPr/>
      <dgm:t>
        <a:bodyPr/>
        <a:lstStyle/>
        <a:p>
          <a:endParaRPr lang="en-US"/>
        </a:p>
      </dgm:t>
    </dgm:pt>
    <dgm:pt modelId="{B852125C-5949-4C6A-AFE7-0D203D50F1F1}">
      <dgm:prSet phldrT="[Text]" custT="1"/>
      <dgm:spPr/>
      <dgm:t>
        <a:bodyPr/>
        <a:lstStyle/>
        <a:p>
          <a:r>
            <a:rPr lang="en-US" sz="2400" dirty="0" err="1" smtClean="0"/>
            <a:t>Pyro</a:t>
          </a:r>
          <a:r>
            <a:rPr lang="en-US" sz="2400" dirty="0" smtClean="0"/>
            <a:t> </a:t>
          </a:r>
          <a:endParaRPr lang="en-US" sz="2400" dirty="0"/>
        </a:p>
      </dgm:t>
    </dgm:pt>
    <dgm:pt modelId="{BAC7D22B-D5A7-4AE5-8B73-3D36F3861055}" type="parTrans" cxnId="{CA43CD60-F712-4B2B-9D91-F3D221230FE5}">
      <dgm:prSet/>
      <dgm:spPr/>
      <dgm:t>
        <a:bodyPr/>
        <a:lstStyle/>
        <a:p>
          <a:endParaRPr lang="en-US"/>
        </a:p>
      </dgm:t>
    </dgm:pt>
    <dgm:pt modelId="{38196EAD-0B09-4366-BC9B-599CDFA88A83}" type="sibTrans" cxnId="{CA43CD60-F712-4B2B-9D91-F3D221230FE5}">
      <dgm:prSet/>
      <dgm:spPr/>
      <dgm:t>
        <a:bodyPr/>
        <a:lstStyle/>
        <a:p>
          <a:endParaRPr lang="en-US"/>
        </a:p>
      </dgm:t>
    </dgm:pt>
    <dgm:pt modelId="{E51A9CFB-DCAB-452D-87C4-F68FC3A92DFE}">
      <dgm:prSet custT="1"/>
      <dgm:spPr/>
      <dgm:t>
        <a:bodyPr/>
        <a:lstStyle/>
        <a:p>
          <a:r>
            <a:rPr lang="en-US" sz="2400" dirty="0" err="1" smtClean="0"/>
            <a:t>Trimeta</a:t>
          </a:r>
          <a:r>
            <a:rPr lang="en-US" sz="2400" dirty="0" smtClean="0"/>
            <a:t> </a:t>
          </a:r>
          <a:endParaRPr lang="en-US" sz="2100" dirty="0"/>
        </a:p>
      </dgm:t>
    </dgm:pt>
    <dgm:pt modelId="{F4799F1B-A1D8-446A-9477-4D17D86BADA4}" type="parTrans" cxnId="{1D4244DC-3BC6-4520-BCF8-98BA93BD6A99}">
      <dgm:prSet/>
      <dgm:spPr/>
      <dgm:t>
        <a:bodyPr/>
        <a:lstStyle/>
        <a:p>
          <a:endParaRPr lang="en-US"/>
        </a:p>
      </dgm:t>
    </dgm:pt>
    <dgm:pt modelId="{C9BA251F-057A-4F78-A1A8-3EB87E34012A}" type="sibTrans" cxnId="{1D4244DC-3BC6-4520-BCF8-98BA93BD6A99}">
      <dgm:prSet/>
      <dgm:spPr/>
      <dgm:t>
        <a:bodyPr/>
        <a:lstStyle/>
        <a:p>
          <a:endParaRPr lang="en-US"/>
        </a:p>
      </dgm:t>
    </dgm:pt>
    <dgm:pt modelId="{D5C6985E-F383-4A1B-A607-585172DD0CCB}" type="pres">
      <dgm:prSet presAssocID="{ACBC5E4B-1439-497F-B490-5EE9719471CB}" presName="Name0" presStyleCnt="0">
        <dgm:presLayoutVars>
          <dgm:dir/>
          <dgm:animLvl val="lvl"/>
          <dgm:resizeHandles val="exact"/>
        </dgm:presLayoutVars>
      </dgm:prSet>
      <dgm:spPr/>
    </dgm:pt>
    <dgm:pt modelId="{5F107891-D4ED-4A9E-B0DF-60B11CA7BF2E}" type="pres">
      <dgm:prSet presAssocID="{E51A9CFB-DCAB-452D-87C4-F68FC3A92DFE}" presName="parTxOnly" presStyleLbl="node1" presStyleIdx="0" presStyleCnt="5" custScaleX="116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5664-99C9-4D1A-87E5-8687726902DA}" type="pres">
      <dgm:prSet presAssocID="{C9BA251F-057A-4F78-A1A8-3EB87E34012A}" presName="parTxOnlySpace" presStyleCnt="0"/>
      <dgm:spPr/>
    </dgm:pt>
    <dgm:pt modelId="{F88AC8F2-0CE8-4ECA-8C36-2AAC5750C6CA}" type="pres">
      <dgm:prSet presAssocID="{A7D06F66-831F-455E-A05F-7562D18D341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26598-5552-4D52-9D07-BEBB70504E39}" type="pres">
      <dgm:prSet presAssocID="{96729074-C296-4D1B-B17E-7BC068939F5F}" presName="parTxOnlySpace" presStyleCnt="0"/>
      <dgm:spPr/>
    </dgm:pt>
    <dgm:pt modelId="{7D985E48-FDA9-4D0D-BDF3-1618377DCDCC}" type="pres">
      <dgm:prSet presAssocID="{EF886180-7247-47B0-9C35-072B947D7902}" presName="parTxOnly" presStyleLbl="node1" presStyleIdx="2" presStyleCnt="5" custScaleY="94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59271-3F2B-4BB5-B63E-583A7D5543D0}" type="pres">
      <dgm:prSet presAssocID="{4AC8BC79-D383-404F-A5D2-5FC9EB8A9233}" presName="parTxOnlySpace" presStyleCnt="0"/>
      <dgm:spPr/>
    </dgm:pt>
    <dgm:pt modelId="{02C12F93-FE9C-4626-963F-5128050002AE}" type="pres">
      <dgm:prSet presAssocID="{7625B1F4-D5EA-4049-A6BE-6F9E1C2B38D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9F901-F759-4C01-BB3F-7C5B1F8ABD7A}" type="pres">
      <dgm:prSet presAssocID="{E0DD0678-6D31-4920-9065-122A27AAB1F7}" presName="parTxOnlySpace" presStyleCnt="0"/>
      <dgm:spPr/>
    </dgm:pt>
    <dgm:pt modelId="{B03584A3-B3C0-41EC-A7BC-FC6838D8DD8C}" type="pres">
      <dgm:prSet presAssocID="{B852125C-5949-4C6A-AFE7-0D203D50F1F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3D209A-6B6A-4652-97E0-4B8FF9EFE229}" type="presOf" srcId="{E51A9CFB-DCAB-452D-87C4-F68FC3A92DFE}" destId="{5F107891-D4ED-4A9E-B0DF-60B11CA7BF2E}" srcOrd="0" destOrd="0" presId="urn:microsoft.com/office/officeart/2005/8/layout/chevron1"/>
    <dgm:cxn modelId="{0C9F753B-600D-42F6-91BF-159DFDFC9FD1}" type="presOf" srcId="{ACBC5E4B-1439-497F-B490-5EE9719471CB}" destId="{D5C6985E-F383-4A1B-A607-585172DD0CCB}" srcOrd="0" destOrd="0" presId="urn:microsoft.com/office/officeart/2005/8/layout/chevron1"/>
    <dgm:cxn modelId="{7FB49F72-F218-4B55-9DC1-7ED920CCBEAD}" type="presOf" srcId="{7625B1F4-D5EA-4049-A6BE-6F9E1C2B38D8}" destId="{02C12F93-FE9C-4626-963F-5128050002AE}" srcOrd="0" destOrd="0" presId="urn:microsoft.com/office/officeart/2005/8/layout/chevron1"/>
    <dgm:cxn modelId="{CA43CD60-F712-4B2B-9D91-F3D221230FE5}" srcId="{ACBC5E4B-1439-497F-B490-5EE9719471CB}" destId="{B852125C-5949-4C6A-AFE7-0D203D50F1F1}" srcOrd="4" destOrd="0" parTransId="{BAC7D22B-D5A7-4AE5-8B73-3D36F3861055}" sibTransId="{38196EAD-0B09-4366-BC9B-599CDFA88A83}"/>
    <dgm:cxn modelId="{1D4244DC-3BC6-4520-BCF8-98BA93BD6A99}" srcId="{ACBC5E4B-1439-497F-B490-5EE9719471CB}" destId="{E51A9CFB-DCAB-452D-87C4-F68FC3A92DFE}" srcOrd="0" destOrd="0" parTransId="{F4799F1B-A1D8-446A-9477-4D17D86BADA4}" sibTransId="{C9BA251F-057A-4F78-A1A8-3EB87E34012A}"/>
    <dgm:cxn modelId="{F48A7E94-5DAE-42A6-8EFD-65E674DD91B2}" type="presOf" srcId="{A7D06F66-831F-455E-A05F-7562D18D3416}" destId="{F88AC8F2-0CE8-4ECA-8C36-2AAC5750C6CA}" srcOrd="0" destOrd="0" presId="urn:microsoft.com/office/officeart/2005/8/layout/chevron1"/>
    <dgm:cxn modelId="{4601B0B3-6FFF-48D1-825D-96AB8C135EFC}" srcId="{ACBC5E4B-1439-497F-B490-5EE9719471CB}" destId="{7625B1F4-D5EA-4049-A6BE-6F9E1C2B38D8}" srcOrd="3" destOrd="0" parTransId="{DDC3E15B-0D59-4276-874D-E4A3459649AF}" sibTransId="{E0DD0678-6D31-4920-9065-122A27AAB1F7}"/>
    <dgm:cxn modelId="{0A859B09-38A0-438B-B75F-63026778AF89}" srcId="{ACBC5E4B-1439-497F-B490-5EE9719471CB}" destId="{A7D06F66-831F-455E-A05F-7562D18D3416}" srcOrd="1" destOrd="0" parTransId="{F899BEDA-F391-4770-ACB8-4176AB889BE2}" sibTransId="{96729074-C296-4D1B-B17E-7BC068939F5F}"/>
    <dgm:cxn modelId="{A80323DC-B69E-4193-9474-52AB0D1880EB}" srcId="{ACBC5E4B-1439-497F-B490-5EE9719471CB}" destId="{EF886180-7247-47B0-9C35-072B947D7902}" srcOrd="2" destOrd="0" parTransId="{F1B4D291-31F3-4EBD-97AD-BBABA046F382}" sibTransId="{4AC8BC79-D383-404F-A5D2-5FC9EB8A9233}"/>
    <dgm:cxn modelId="{5CAEFBCC-E0B6-4B5C-A3B0-2B1F0A8423A1}" type="presOf" srcId="{B852125C-5949-4C6A-AFE7-0D203D50F1F1}" destId="{B03584A3-B3C0-41EC-A7BC-FC6838D8DD8C}" srcOrd="0" destOrd="0" presId="urn:microsoft.com/office/officeart/2005/8/layout/chevron1"/>
    <dgm:cxn modelId="{72D09DD3-F837-47E9-A693-E8E3548CD8E3}" type="presOf" srcId="{EF886180-7247-47B0-9C35-072B947D7902}" destId="{7D985E48-FDA9-4D0D-BDF3-1618377DCDCC}" srcOrd="0" destOrd="0" presId="urn:microsoft.com/office/officeart/2005/8/layout/chevron1"/>
    <dgm:cxn modelId="{518FB6F8-1463-470B-B8AE-9DCDA94697AA}" type="presParOf" srcId="{D5C6985E-F383-4A1B-A607-585172DD0CCB}" destId="{5F107891-D4ED-4A9E-B0DF-60B11CA7BF2E}" srcOrd="0" destOrd="0" presId="urn:microsoft.com/office/officeart/2005/8/layout/chevron1"/>
    <dgm:cxn modelId="{DCC53F8F-7DFF-4088-AA5C-5709650C90C2}" type="presParOf" srcId="{D5C6985E-F383-4A1B-A607-585172DD0CCB}" destId="{88E95664-99C9-4D1A-87E5-8687726902DA}" srcOrd="1" destOrd="0" presId="urn:microsoft.com/office/officeart/2005/8/layout/chevron1"/>
    <dgm:cxn modelId="{792D9BBF-0BA1-4B13-952A-C6F677065CAF}" type="presParOf" srcId="{D5C6985E-F383-4A1B-A607-585172DD0CCB}" destId="{F88AC8F2-0CE8-4ECA-8C36-2AAC5750C6CA}" srcOrd="2" destOrd="0" presId="urn:microsoft.com/office/officeart/2005/8/layout/chevron1"/>
    <dgm:cxn modelId="{7BC85685-02E9-432B-B7D7-186A1B35F2C4}" type="presParOf" srcId="{D5C6985E-F383-4A1B-A607-585172DD0CCB}" destId="{1D526598-5552-4D52-9D07-BEBB70504E39}" srcOrd="3" destOrd="0" presId="urn:microsoft.com/office/officeart/2005/8/layout/chevron1"/>
    <dgm:cxn modelId="{25AF2647-A609-45D3-81C2-27CC5530CC8C}" type="presParOf" srcId="{D5C6985E-F383-4A1B-A607-585172DD0CCB}" destId="{7D985E48-FDA9-4D0D-BDF3-1618377DCDCC}" srcOrd="4" destOrd="0" presId="urn:microsoft.com/office/officeart/2005/8/layout/chevron1"/>
    <dgm:cxn modelId="{36095A07-0547-4B62-BEE5-99FBF08EE808}" type="presParOf" srcId="{D5C6985E-F383-4A1B-A607-585172DD0CCB}" destId="{D4459271-3F2B-4BB5-B63E-583A7D5543D0}" srcOrd="5" destOrd="0" presId="urn:microsoft.com/office/officeart/2005/8/layout/chevron1"/>
    <dgm:cxn modelId="{EFBB86CA-A1C7-4A8F-88A9-063BCBDC3D7B}" type="presParOf" srcId="{D5C6985E-F383-4A1B-A607-585172DD0CCB}" destId="{02C12F93-FE9C-4626-963F-5128050002AE}" srcOrd="6" destOrd="0" presId="urn:microsoft.com/office/officeart/2005/8/layout/chevron1"/>
    <dgm:cxn modelId="{E27082B8-DF1F-4971-8878-E9D32D8F9B5E}" type="presParOf" srcId="{D5C6985E-F383-4A1B-A607-585172DD0CCB}" destId="{E7B9F901-F759-4C01-BB3F-7C5B1F8ABD7A}" srcOrd="7" destOrd="0" presId="urn:microsoft.com/office/officeart/2005/8/layout/chevron1"/>
    <dgm:cxn modelId="{017D6ECE-E1C3-413E-AD57-D213541EED3C}" type="presParOf" srcId="{D5C6985E-F383-4A1B-A607-585172DD0CCB}" destId="{B03584A3-B3C0-41EC-A7BC-FC6838D8DD8C}" srcOrd="8" destOrd="0" presId="urn:microsoft.com/office/officeart/2005/8/layout/chevro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C265F3-FE02-4FA5-8897-A86088A998C9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9C3DD0-B919-4BF5-8D91-8B2003513CF4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2060"/>
              </a:solidFill>
            </a:rPr>
            <a:t>Caries promoting</a:t>
          </a:r>
          <a:endParaRPr lang="en-US" sz="2000" b="1" dirty="0">
            <a:solidFill>
              <a:srgbClr val="002060"/>
            </a:solidFill>
          </a:endParaRPr>
        </a:p>
      </dgm:t>
    </dgm:pt>
    <dgm:pt modelId="{4FBD3577-A3A3-4FBC-AC6A-E506C5D8EB50}" type="parTrans" cxnId="{E21479CE-81E3-4479-83EB-F88FECE9336F}">
      <dgm:prSet/>
      <dgm:spPr/>
      <dgm:t>
        <a:bodyPr/>
        <a:lstStyle/>
        <a:p>
          <a:endParaRPr lang="en-US"/>
        </a:p>
      </dgm:t>
    </dgm:pt>
    <dgm:pt modelId="{5DC83F45-CA65-42C7-857D-CC8CCE909439}" type="sibTrans" cxnId="{E21479CE-81E3-4479-83EB-F88FECE9336F}">
      <dgm:prSet/>
      <dgm:spPr/>
      <dgm:t>
        <a:bodyPr/>
        <a:lstStyle/>
        <a:p>
          <a:endParaRPr lang="en-US"/>
        </a:p>
      </dgm:t>
    </dgm:pt>
    <dgm:pt modelId="{5843B4E6-F521-47A6-B326-67B910DED5C4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Selenium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F1941D3C-0577-4309-8135-50948E66ADE1}" type="parTrans" cxnId="{8F1F1824-3DD1-45D5-9713-6B7A99BEE002}">
      <dgm:prSet/>
      <dgm:spPr/>
      <dgm:t>
        <a:bodyPr/>
        <a:lstStyle/>
        <a:p>
          <a:endParaRPr lang="en-US"/>
        </a:p>
      </dgm:t>
    </dgm:pt>
    <dgm:pt modelId="{7B9E77EB-F9B9-4B6F-B099-4DAC99B8E740}" type="sibTrans" cxnId="{8F1F1824-3DD1-45D5-9713-6B7A99BEE002}">
      <dgm:prSet/>
      <dgm:spPr/>
      <dgm:t>
        <a:bodyPr/>
        <a:lstStyle/>
        <a:p>
          <a:endParaRPr lang="en-US"/>
        </a:p>
      </dgm:t>
    </dgm:pt>
    <dgm:pt modelId="{8DBF85A0-D269-4C89-B094-11092F0800B6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2060"/>
              </a:solidFill>
            </a:rPr>
            <a:t>Mildly </a:t>
          </a:r>
          <a:r>
            <a:rPr lang="en-US" sz="2000" b="1" dirty="0" err="1" smtClean="0">
              <a:solidFill>
                <a:srgbClr val="002060"/>
              </a:solidFill>
            </a:rPr>
            <a:t>cariostatic</a:t>
          </a:r>
          <a:endParaRPr lang="en-US" sz="2000" b="1" dirty="0">
            <a:solidFill>
              <a:srgbClr val="002060"/>
            </a:solidFill>
          </a:endParaRPr>
        </a:p>
      </dgm:t>
    </dgm:pt>
    <dgm:pt modelId="{B7F2D791-1F5B-4594-A9EF-2989B5561B8A}" type="parTrans" cxnId="{D0308416-A23C-408F-9106-E375C5C934E7}">
      <dgm:prSet/>
      <dgm:spPr/>
      <dgm:t>
        <a:bodyPr/>
        <a:lstStyle/>
        <a:p>
          <a:endParaRPr lang="en-US"/>
        </a:p>
      </dgm:t>
    </dgm:pt>
    <dgm:pt modelId="{287B99AB-0E18-42D2-A1B6-89060C1892E7}" type="sibTrans" cxnId="{D0308416-A23C-408F-9106-E375C5C934E7}">
      <dgm:prSet/>
      <dgm:spPr/>
      <dgm:t>
        <a:bodyPr/>
        <a:lstStyle/>
        <a:p>
          <a:endParaRPr lang="en-US"/>
        </a:p>
      </dgm:t>
    </dgm:pt>
    <dgm:pt modelId="{9C4E5021-7D28-4A67-B1DA-78D9DC8D2036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Molybdenum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633AD74D-1E31-427E-9466-9598F6B977F1}" type="parTrans" cxnId="{97102E1E-D10A-4905-8C61-AEB88077FA5E}">
      <dgm:prSet/>
      <dgm:spPr/>
      <dgm:t>
        <a:bodyPr/>
        <a:lstStyle/>
        <a:p>
          <a:endParaRPr lang="en-US"/>
        </a:p>
      </dgm:t>
    </dgm:pt>
    <dgm:pt modelId="{D68DA883-D6A7-4DC7-80F5-D8683CE0BBC8}" type="sibTrans" cxnId="{97102E1E-D10A-4905-8C61-AEB88077FA5E}">
      <dgm:prSet/>
      <dgm:spPr/>
      <dgm:t>
        <a:bodyPr/>
        <a:lstStyle/>
        <a:p>
          <a:endParaRPr lang="en-US"/>
        </a:p>
      </dgm:t>
    </dgm:pt>
    <dgm:pt modelId="{277245FE-FA72-47E7-841C-6D64F61BD82A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Vanadium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B7DBA33E-F54F-4895-9E4B-AD294AB34064}" type="parTrans" cxnId="{131B72E0-4A2B-4B5C-A85F-26655170D901}">
      <dgm:prSet/>
      <dgm:spPr/>
      <dgm:t>
        <a:bodyPr/>
        <a:lstStyle/>
        <a:p>
          <a:endParaRPr lang="en-US"/>
        </a:p>
      </dgm:t>
    </dgm:pt>
    <dgm:pt modelId="{20903ECD-67CB-4613-814D-98CEF697A966}" type="sibTrans" cxnId="{131B72E0-4A2B-4B5C-A85F-26655170D901}">
      <dgm:prSet/>
      <dgm:spPr/>
      <dgm:t>
        <a:bodyPr/>
        <a:lstStyle/>
        <a:p>
          <a:endParaRPr lang="en-US"/>
        </a:p>
      </dgm:t>
    </dgm:pt>
    <dgm:pt modelId="{3C761767-9852-4615-82BC-3719DEA8204D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2060"/>
              </a:solidFill>
            </a:rPr>
            <a:t>Caries inert</a:t>
          </a:r>
          <a:endParaRPr lang="en-US" sz="2000" b="1" dirty="0">
            <a:solidFill>
              <a:srgbClr val="002060"/>
            </a:solidFill>
          </a:endParaRPr>
        </a:p>
      </dgm:t>
    </dgm:pt>
    <dgm:pt modelId="{2C3E7109-F476-4359-A593-3F7E0FAD6AF0}" type="parTrans" cxnId="{ADAB0A57-B524-47CC-B5B7-11C94CD32A7E}">
      <dgm:prSet/>
      <dgm:spPr/>
      <dgm:t>
        <a:bodyPr/>
        <a:lstStyle/>
        <a:p>
          <a:endParaRPr lang="en-US"/>
        </a:p>
      </dgm:t>
    </dgm:pt>
    <dgm:pt modelId="{9B44D9B1-4AD1-40DA-83F6-CE53C6A44475}" type="sibTrans" cxnId="{ADAB0A57-B524-47CC-B5B7-11C94CD32A7E}">
      <dgm:prSet/>
      <dgm:spPr/>
      <dgm:t>
        <a:bodyPr/>
        <a:lstStyle/>
        <a:p>
          <a:endParaRPr lang="en-US"/>
        </a:p>
      </dgm:t>
    </dgm:pt>
    <dgm:pt modelId="{8995D369-294D-4434-8DCE-673EC6367DF1}">
      <dgm:prSet phldrT="[Text]" custT="1"/>
      <dgm:spPr/>
      <dgm:t>
        <a:bodyPr/>
        <a:lstStyle/>
        <a:p>
          <a:pPr algn="l"/>
          <a:r>
            <a:rPr lang="en-US" sz="2000" b="1" dirty="0" err="1" smtClean="0">
              <a:solidFill>
                <a:schemeClr val="accent1">
                  <a:lumMod val="50000"/>
                </a:schemeClr>
              </a:solidFill>
            </a:rPr>
            <a:t>Ba</a:t>
          </a:r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80B72A7F-4615-495E-A2D8-A3C92CB919B6}" type="parTrans" cxnId="{51CC3407-24BA-4065-A7FD-7E3F25D08B86}">
      <dgm:prSet/>
      <dgm:spPr/>
      <dgm:t>
        <a:bodyPr/>
        <a:lstStyle/>
        <a:p>
          <a:endParaRPr lang="en-US"/>
        </a:p>
      </dgm:t>
    </dgm:pt>
    <dgm:pt modelId="{8C0C1819-7829-48F9-9575-9F8638231D5E}" type="sibTrans" cxnId="{51CC3407-24BA-4065-A7FD-7E3F25D08B86}">
      <dgm:prSet/>
      <dgm:spPr/>
      <dgm:t>
        <a:bodyPr/>
        <a:lstStyle/>
        <a:p>
          <a:endParaRPr lang="en-US"/>
        </a:p>
      </dgm:t>
    </dgm:pt>
    <dgm:pt modelId="{EEAB83ED-5FC0-49A8-B3FC-9ED16EE159C5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Cadmium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A1BB17B-EA06-49E2-A767-6A24FB5920DA}" type="parTrans" cxnId="{5DB3A2FC-7E0E-4668-ADF7-C39A8F40B850}">
      <dgm:prSet/>
      <dgm:spPr/>
      <dgm:t>
        <a:bodyPr/>
        <a:lstStyle/>
        <a:p>
          <a:endParaRPr lang="en-US"/>
        </a:p>
      </dgm:t>
    </dgm:pt>
    <dgm:pt modelId="{9960F2C8-2C5D-44E5-942B-17D9D9F9318A}" type="sibTrans" cxnId="{5DB3A2FC-7E0E-4668-ADF7-C39A8F40B850}">
      <dgm:prSet/>
      <dgm:spPr/>
      <dgm:t>
        <a:bodyPr/>
        <a:lstStyle/>
        <a:p>
          <a:endParaRPr lang="en-US"/>
        </a:p>
      </dgm:t>
    </dgm:pt>
    <dgm:pt modelId="{BFFDF8DA-0C5A-4FB7-82BB-FF24AB7159BD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Platinum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4934CBAC-B085-4422-ACDF-DC818A290EDB}" type="parTrans" cxnId="{40F92F28-D338-4F74-83D1-8A79D9CC4B71}">
      <dgm:prSet/>
      <dgm:spPr/>
      <dgm:t>
        <a:bodyPr/>
        <a:lstStyle/>
        <a:p>
          <a:endParaRPr lang="en-US"/>
        </a:p>
      </dgm:t>
    </dgm:pt>
    <dgm:pt modelId="{34348921-73FC-4AB7-87DB-88261DFA1938}" type="sibTrans" cxnId="{40F92F28-D338-4F74-83D1-8A79D9CC4B71}">
      <dgm:prSet/>
      <dgm:spPr/>
      <dgm:t>
        <a:bodyPr/>
        <a:lstStyle/>
        <a:p>
          <a:endParaRPr lang="en-US"/>
        </a:p>
      </dgm:t>
    </dgm:pt>
    <dgm:pt modelId="{A4C18F7C-B15C-4D20-B6F5-3C306C24382D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Magnesium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E98E2C3-66C1-4FF7-B411-00C7105296CE}" type="parTrans" cxnId="{4F72188A-DF64-4757-A1B2-296E5A6F0559}">
      <dgm:prSet/>
      <dgm:spPr/>
      <dgm:t>
        <a:bodyPr/>
        <a:lstStyle/>
        <a:p>
          <a:endParaRPr lang="en-US"/>
        </a:p>
      </dgm:t>
    </dgm:pt>
    <dgm:pt modelId="{CF008FA3-DB98-4E40-AECE-256B4450AAB9}" type="sibTrans" cxnId="{4F72188A-DF64-4757-A1B2-296E5A6F0559}">
      <dgm:prSet/>
      <dgm:spPr/>
      <dgm:t>
        <a:bodyPr/>
        <a:lstStyle/>
        <a:p>
          <a:endParaRPr lang="en-US"/>
        </a:p>
      </dgm:t>
    </dgm:pt>
    <dgm:pt modelId="{9E2CA72E-372B-4066-A4BA-A8FD7B84CFA3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Lead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EBF6DEA5-51E2-462C-853B-C4EC8A190FDE}" type="parTrans" cxnId="{E73A95E0-D04B-495F-A33D-813971F54A3D}">
      <dgm:prSet/>
      <dgm:spPr/>
      <dgm:t>
        <a:bodyPr/>
        <a:lstStyle/>
        <a:p>
          <a:endParaRPr lang="en-US"/>
        </a:p>
      </dgm:t>
    </dgm:pt>
    <dgm:pt modelId="{C7451824-4E15-4267-ABD6-1B15E934AF24}" type="sibTrans" cxnId="{E73A95E0-D04B-495F-A33D-813971F54A3D}">
      <dgm:prSet/>
      <dgm:spPr/>
      <dgm:t>
        <a:bodyPr/>
        <a:lstStyle/>
        <a:p>
          <a:endParaRPr lang="en-US"/>
        </a:p>
      </dgm:t>
    </dgm:pt>
    <dgm:pt modelId="{13CEDFC9-9A8E-4459-BF06-6F54B773EB50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Silicon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BE760070-DC7F-4E8C-B311-A08987A54979}" type="parTrans" cxnId="{D7F63356-3229-4FF6-B890-2B797CCB4D39}">
      <dgm:prSet/>
      <dgm:spPr/>
      <dgm:t>
        <a:bodyPr/>
        <a:lstStyle/>
        <a:p>
          <a:endParaRPr lang="en-US"/>
        </a:p>
      </dgm:t>
    </dgm:pt>
    <dgm:pt modelId="{11A52BF4-1394-40E4-A907-94A82A56A380}" type="sibTrans" cxnId="{D7F63356-3229-4FF6-B890-2B797CCB4D39}">
      <dgm:prSet/>
      <dgm:spPr/>
      <dgm:t>
        <a:bodyPr/>
        <a:lstStyle/>
        <a:p>
          <a:endParaRPr lang="en-US"/>
        </a:p>
      </dgm:t>
    </dgm:pt>
    <dgm:pt modelId="{41592735-47CC-4C1B-87EB-8C20612CCF04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Strontium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FA729E55-4165-4D9D-839D-5F1E8F7C9747}" type="parTrans" cxnId="{C882E68E-134A-4A29-8B72-21DE65713734}">
      <dgm:prSet/>
      <dgm:spPr/>
      <dgm:t>
        <a:bodyPr/>
        <a:lstStyle/>
        <a:p>
          <a:endParaRPr lang="en-US"/>
        </a:p>
      </dgm:t>
    </dgm:pt>
    <dgm:pt modelId="{A03A567F-FA9C-4637-9279-3158580597A2}" type="sibTrans" cxnId="{C882E68E-134A-4A29-8B72-21DE65713734}">
      <dgm:prSet/>
      <dgm:spPr/>
      <dgm:t>
        <a:bodyPr/>
        <a:lstStyle/>
        <a:p>
          <a:endParaRPr lang="en-US"/>
        </a:p>
      </dgm:t>
    </dgm:pt>
    <dgm:pt modelId="{7438CD25-59BB-46F8-A5AB-5AE6A1B712A2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Calcium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9F133235-152D-43F3-B026-AEB2134C8AE7}" type="parTrans" cxnId="{FC7E459D-DE8A-40F5-9A0E-2EBBABE98641}">
      <dgm:prSet/>
      <dgm:spPr/>
      <dgm:t>
        <a:bodyPr/>
        <a:lstStyle/>
        <a:p>
          <a:endParaRPr lang="en-US"/>
        </a:p>
      </dgm:t>
    </dgm:pt>
    <dgm:pt modelId="{C1A1119F-5787-4D36-AF6A-4D9FB4FA5D17}" type="sibTrans" cxnId="{FC7E459D-DE8A-40F5-9A0E-2EBBABE98641}">
      <dgm:prSet/>
      <dgm:spPr/>
      <dgm:t>
        <a:bodyPr/>
        <a:lstStyle/>
        <a:p>
          <a:endParaRPr lang="en-US"/>
        </a:p>
      </dgm:t>
    </dgm:pt>
    <dgm:pt modelId="{57964BF7-D9AC-4A76-B687-63A0A55848BA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Boron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8B4D62FB-8FFC-4E4F-9EB3-4572DFA7E462}" type="parTrans" cxnId="{778FC44C-B442-4348-A81C-A9D5D354604D}">
      <dgm:prSet/>
      <dgm:spPr/>
      <dgm:t>
        <a:bodyPr/>
        <a:lstStyle/>
        <a:p>
          <a:endParaRPr lang="en-US"/>
        </a:p>
      </dgm:t>
    </dgm:pt>
    <dgm:pt modelId="{2650CB99-1C23-4173-B7B0-E6F7755B17CC}" type="sibTrans" cxnId="{778FC44C-B442-4348-A81C-A9D5D354604D}">
      <dgm:prSet/>
      <dgm:spPr/>
      <dgm:t>
        <a:bodyPr/>
        <a:lstStyle/>
        <a:p>
          <a:endParaRPr lang="en-US"/>
        </a:p>
      </dgm:t>
    </dgm:pt>
    <dgm:pt modelId="{729D04CA-2D6C-414F-96A3-FE6EBF665AE1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Gold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72DA276F-5CE6-4006-AF69-91FBAA1BAE74}" type="parTrans" cxnId="{E29585FC-8356-4549-A829-448FD7CF6EEA}">
      <dgm:prSet/>
      <dgm:spPr/>
      <dgm:t>
        <a:bodyPr/>
        <a:lstStyle/>
        <a:p>
          <a:endParaRPr lang="en-US"/>
        </a:p>
      </dgm:t>
    </dgm:pt>
    <dgm:pt modelId="{98E244B5-0DD3-4205-8B83-7DC184FBAD3F}" type="sibTrans" cxnId="{E29585FC-8356-4549-A829-448FD7CF6EEA}">
      <dgm:prSet/>
      <dgm:spPr/>
      <dgm:t>
        <a:bodyPr/>
        <a:lstStyle/>
        <a:p>
          <a:endParaRPr lang="en-US"/>
        </a:p>
      </dgm:t>
    </dgm:pt>
    <dgm:pt modelId="{DD5A4F91-8372-4140-9C98-C473F8F01ECC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Al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F0B6783-8BF6-4575-B113-209020B9CC17}" type="parTrans" cxnId="{9B90F7B9-1350-412E-8E42-7EBEA1CAFAA4}">
      <dgm:prSet/>
      <dgm:spPr/>
      <dgm:t>
        <a:bodyPr/>
        <a:lstStyle/>
        <a:p>
          <a:endParaRPr lang="en-US"/>
        </a:p>
      </dgm:t>
    </dgm:pt>
    <dgm:pt modelId="{E5451069-F092-4E4B-B1AB-2E5C632F5B62}" type="sibTrans" cxnId="{9B90F7B9-1350-412E-8E42-7EBEA1CAFAA4}">
      <dgm:prSet/>
      <dgm:spPr/>
      <dgm:t>
        <a:bodyPr/>
        <a:lstStyle/>
        <a:p>
          <a:endParaRPr lang="en-US"/>
        </a:p>
      </dgm:t>
    </dgm:pt>
    <dgm:pt modelId="{F4FD6ACC-5B87-4E0B-AFDB-78A7511FEDA4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Ni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9F9E5EE-0875-4D4B-B31B-606FEEC31AFF}" type="parTrans" cxnId="{606F8FBD-AB54-473D-90BF-54F9679FE09B}">
      <dgm:prSet/>
      <dgm:spPr/>
      <dgm:t>
        <a:bodyPr/>
        <a:lstStyle/>
        <a:p>
          <a:endParaRPr lang="en-US"/>
        </a:p>
      </dgm:t>
    </dgm:pt>
    <dgm:pt modelId="{9BE5553A-2635-463C-9BF7-EF2B0588C39B}" type="sibTrans" cxnId="{606F8FBD-AB54-473D-90BF-54F9679FE09B}">
      <dgm:prSet/>
      <dgm:spPr/>
      <dgm:t>
        <a:bodyPr/>
        <a:lstStyle/>
        <a:p>
          <a:endParaRPr lang="en-US"/>
        </a:p>
      </dgm:t>
    </dgm:pt>
    <dgm:pt modelId="{5BA78939-A6DB-4D15-8B93-7DD3366E205B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Fe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196F978B-A0A6-4841-A163-6013F0E3AA8B}" type="parTrans" cxnId="{4461AD3D-82E7-42CE-82CC-C01FF68CE8BD}">
      <dgm:prSet/>
      <dgm:spPr/>
      <dgm:t>
        <a:bodyPr/>
        <a:lstStyle/>
        <a:p>
          <a:endParaRPr lang="en-US"/>
        </a:p>
      </dgm:t>
    </dgm:pt>
    <dgm:pt modelId="{DE4E3AE5-B2BF-4AB8-BBDE-6AC834DC086E}" type="sibTrans" cxnId="{4461AD3D-82E7-42CE-82CC-C01FF68CE8BD}">
      <dgm:prSet/>
      <dgm:spPr/>
      <dgm:t>
        <a:bodyPr/>
        <a:lstStyle/>
        <a:p>
          <a:endParaRPr lang="en-US"/>
        </a:p>
      </dgm:t>
    </dgm:pt>
    <dgm:pt modelId="{D2E71988-B95C-451B-8D17-00475BF2C419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Ti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4515CDDB-AEFA-4E63-B222-E806FA976EB1}" type="parTrans" cxnId="{CB0B365A-5E34-4C83-A123-4A6ECCEE1BC9}">
      <dgm:prSet/>
      <dgm:spPr/>
      <dgm:t>
        <a:bodyPr/>
        <a:lstStyle/>
        <a:p>
          <a:endParaRPr lang="en-US"/>
        </a:p>
      </dgm:t>
    </dgm:pt>
    <dgm:pt modelId="{05EC1430-A820-4824-ABE2-71AF69CF069E}" type="sibTrans" cxnId="{CB0B365A-5E34-4C83-A123-4A6ECCEE1BC9}">
      <dgm:prSet/>
      <dgm:spPr/>
      <dgm:t>
        <a:bodyPr/>
        <a:lstStyle/>
        <a:p>
          <a:endParaRPr lang="en-US"/>
        </a:p>
      </dgm:t>
    </dgm:pt>
    <dgm:pt modelId="{647DDC8C-64DD-4E64-8A2A-26723AA49880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2060"/>
              </a:solidFill>
            </a:rPr>
            <a:t>Strongly </a:t>
          </a:r>
          <a:r>
            <a:rPr lang="en-US" sz="2000" b="1" dirty="0" err="1" smtClean="0">
              <a:solidFill>
                <a:srgbClr val="002060"/>
              </a:solidFill>
            </a:rPr>
            <a:t>cariostatic</a:t>
          </a:r>
          <a:endParaRPr lang="en-US" sz="2000" b="1" dirty="0">
            <a:solidFill>
              <a:srgbClr val="002060"/>
            </a:solidFill>
          </a:endParaRPr>
        </a:p>
      </dgm:t>
    </dgm:pt>
    <dgm:pt modelId="{CF335EB3-BECF-4E68-A20E-88A2BA2CC096}" type="parTrans" cxnId="{C5405A2B-0C89-4215-96B5-1D73941615CD}">
      <dgm:prSet/>
      <dgm:spPr/>
      <dgm:t>
        <a:bodyPr/>
        <a:lstStyle/>
        <a:p>
          <a:endParaRPr lang="en-US"/>
        </a:p>
      </dgm:t>
    </dgm:pt>
    <dgm:pt modelId="{FC0F76A9-7563-45DA-9AC3-DC60CBBBB1D9}" type="sibTrans" cxnId="{C5405A2B-0C89-4215-96B5-1D73941615CD}">
      <dgm:prSet/>
      <dgm:spPr/>
      <dgm:t>
        <a:bodyPr/>
        <a:lstStyle/>
        <a:p>
          <a:endParaRPr lang="en-US"/>
        </a:p>
      </dgm:t>
    </dgm:pt>
    <dgm:pt modelId="{F14B929B-71F1-425C-8DB5-3B48EAAEB1D0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Fluoride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D1EC0A3F-9F1E-423A-A4C8-E071F7DB2599}" type="parTrans" cxnId="{ADDF1053-7BD8-4EE3-98FC-1409FC11C356}">
      <dgm:prSet/>
      <dgm:spPr/>
      <dgm:t>
        <a:bodyPr/>
        <a:lstStyle/>
        <a:p>
          <a:endParaRPr lang="en-US"/>
        </a:p>
      </dgm:t>
    </dgm:pt>
    <dgm:pt modelId="{8D7DAABF-A2B5-4BF6-8174-001AB8825672}" type="sibTrans" cxnId="{ADDF1053-7BD8-4EE3-98FC-1409FC11C356}">
      <dgm:prSet/>
      <dgm:spPr/>
      <dgm:t>
        <a:bodyPr/>
        <a:lstStyle/>
        <a:p>
          <a:endParaRPr lang="en-US"/>
        </a:p>
      </dgm:t>
    </dgm:pt>
    <dgm:pt modelId="{4146D4F7-6576-4D8A-A7C2-658466864E8B}">
      <dgm:prSet phldrT="[Text]" custT="1"/>
      <dgm:spPr/>
      <dgm:t>
        <a:bodyPr/>
        <a:lstStyle/>
        <a:p>
          <a:pPr algn="l"/>
          <a:r>
            <a:rPr lang="en-US" sz="2000" b="1" dirty="0" smtClean="0">
              <a:solidFill>
                <a:schemeClr val="accent1">
                  <a:lumMod val="50000"/>
                </a:schemeClr>
              </a:solidFill>
            </a:rPr>
            <a:t>Phosphorus </a:t>
          </a:r>
          <a:endParaRPr lang="en-US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B501EAE9-84B9-44FD-B7C4-F05E8CD49C7C}" type="parTrans" cxnId="{E388DD71-82E4-41B1-8D06-31C40E56B4DB}">
      <dgm:prSet/>
      <dgm:spPr/>
      <dgm:t>
        <a:bodyPr/>
        <a:lstStyle/>
        <a:p>
          <a:endParaRPr lang="en-US"/>
        </a:p>
      </dgm:t>
    </dgm:pt>
    <dgm:pt modelId="{E3D9123A-6F6E-4667-986A-6A560D296B93}" type="sibTrans" cxnId="{E388DD71-82E4-41B1-8D06-31C40E56B4DB}">
      <dgm:prSet/>
      <dgm:spPr/>
      <dgm:t>
        <a:bodyPr/>
        <a:lstStyle/>
        <a:p>
          <a:endParaRPr lang="en-US"/>
        </a:p>
      </dgm:t>
    </dgm:pt>
    <dgm:pt modelId="{E0C473BB-189B-4D12-B845-DBBECBE7A0AA}" type="pres">
      <dgm:prSet presAssocID="{05C265F3-FE02-4FA5-8897-A86088A998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49D332-75CC-4528-8C2B-A62ED87C1604}" type="pres">
      <dgm:prSet presAssocID="{489C3DD0-B919-4BF5-8D91-8B2003513CF4}" presName="Name5" presStyleLbl="vennNode1" presStyleIdx="0" presStyleCnt="4" custScaleY="130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BCFB4-C6A7-41AF-BEA6-FCEA3834FEB4}" type="pres">
      <dgm:prSet presAssocID="{5DC83F45-CA65-42C7-857D-CC8CCE909439}" presName="space" presStyleCnt="0"/>
      <dgm:spPr/>
    </dgm:pt>
    <dgm:pt modelId="{1A5F55DC-0DF3-4825-99C3-800CA8CB152E}" type="pres">
      <dgm:prSet presAssocID="{8DBF85A0-D269-4C89-B094-11092F0800B6}" presName="Name5" presStyleLbl="vennNode1" presStyleIdx="1" presStyleCnt="4" custScaleX="107615" custScaleY="130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D9FFB-6B95-4F99-8D0E-C5044A36377E}" type="pres">
      <dgm:prSet presAssocID="{287B99AB-0E18-42D2-A1B6-89060C1892E7}" presName="space" presStyleCnt="0"/>
      <dgm:spPr/>
    </dgm:pt>
    <dgm:pt modelId="{449D9083-68EA-4242-B140-B56C175A0311}" type="pres">
      <dgm:prSet presAssocID="{3C761767-9852-4615-82BC-3719DEA8204D}" presName="Name5" presStyleLbl="vennNode1" presStyleIdx="2" presStyleCnt="4" custScaleY="130014" custLinFactX="66759" custLinFactNeighborX="100000" custLinFactNeighborY="-4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B51DB-7FCF-4BCD-A7F1-CA5DDB71C1C2}" type="pres">
      <dgm:prSet presAssocID="{9B44D9B1-4AD1-40DA-83F6-CE53C6A44475}" presName="space" presStyleCnt="0"/>
      <dgm:spPr/>
    </dgm:pt>
    <dgm:pt modelId="{5043D228-8838-4BD2-AACD-0271A1CA691A}" type="pres">
      <dgm:prSet presAssocID="{647DDC8C-64DD-4E64-8A2A-26723AA49880}" presName="Name5" presStyleLbl="vennNode1" presStyleIdx="3" presStyleCnt="4" custScaleY="130014" custLinFactX="-59806" custLinFactNeighborX="-100000" custLinFactNeighborY="-1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05A2B-0C89-4215-96B5-1D73941615CD}" srcId="{05C265F3-FE02-4FA5-8897-A86088A998C9}" destId="{647DDC8C-64DD-4E64-8A2A-26723AA49880}" srcOrd="3" destOrd="0" parTransId="{CF335EB3-BECF-4E68-A20E-88A2BA2CC096}" sibTransId="{FC0F76A9-7563-45DA-9AC3-DC60CBBBB1D9}"/>
    <dgm:cxn modelId="{E13139EF-8AED-4917-B1F2-23599CA68F57}" type="presOf" srcId="{3C761767-9852-4615-82BC-3719DEA8204D}" destId="{449D9083-68EA-4242-B140-B56C175A0311}" srcOrd="0" destOrd="0" presId="urn:microsoft.com/office/officeart/2005/8/layout/venn3"/>
    <dgm:cxn modelId="{F6B6F66D-DEDE-48B9-9C33-D48075949D42}" type="presOf" srcId="{9C4E5021-7D28-4A67-B1DA-78D9DC8D2036}" destId="{1A5F55DC-0DF3-4825-99C3-800CA8CB152E}" srcOrd="0" destOrd="1" presId="urn:microsoft.com/office/officeart/2005/8/layout/venn3"/>
    <dgm:cxn modelId="{388003B4-78B8-4977-9E8C-CE1318CDE902}" type="presOf" srcId="{A4C18F7C-B15C-4D20-B6F5-3C306C24382D}" destId="{C049D332-75CC-4528-8C2B-A62ED87C1604}" srcOrd="0" destOrd="2" presId="urn:microsoft.com/office/officeart/2005/8/layout/venn3"/>
    <dgm:cxn modelId="{9B90F7B9-1350-412E-8E42-7EBEA1CAFAA4}" srcId="{3C761767-9852-4615-82BC-3719DEA8204D}" destId="{DD5A4F91-8372-4140-9C98-C473F8F01ECC}" srcOrd="1" destOrd="0" parTransId="{2F0B6783-8BF6-4575-B113-209020B9CC17}" sibTransId="{E5451069-F092-4E4B-B1AB-2E5C632F5B62}"/>
    <dgm:cxn modelId="{D7F63356-3229-4FF6-B890-2B797CCB4D39}" srcId="{489C3DD0-B919-4BF5-8D91-8B2003513CF4}" destId="{13CEDFC9-9A8E-4459-BF06-6F54B773EB50}" srcOrd="5" destOrd="0" parTransId="{BE760070-DC7F-4E8C-B311-A08987A54979}" sibTransId="{11A52BF4-1394-40E4-A907-94A82A56A380}"/>
    <dgm:cxn modelId="{F5B2B1B0-7870-4B26-8634-C0DA77600B08}" type="presOf" srcId="{5BA78939-A6DB-4D15-8B93-7DD3366E205B}" destId="{449D9083-68EA-4242-B140-B56C175A0311}" srcOrd="0" destOrd="4" presId="urn:microsoft.com/office/officeart/2005/8/layout/venn3"/>
    <dgm:cxn modelId="{FFD7CA68-2DD8-4736-A4B4-F751275E5C55}" type="presOf" srcId="{277245FE-FA72-47E7-841C-6D64F61BD82A}" destId="{1A5F55DC-0DF3-4825-99C3-800CA8CB152E}" srcOrd="0" destOrd="2" presId="urn:microsoft.com/office/officeart/2005/8/layout/venn3"/>
    <dgm:cxn modelId="{CE770EC9-30B8-45F5-ABC2-F56D6B188581}" type="presOf" srcId="{4146D4F7-6576-4D8A-A7C2-658466864E8B}" destId="{5043D228-8838-4BD2-AACD-0271A1CA691A}" srcOrd="0" destOrd="2" presId="urn:microsoft.com/office/officeart/2005/8/layout/venn3"/>
    <dgm:cxn modelId="{E6860D30-0E2E-4BD4-B1E0-ED729592EC4C}" type="presOf" srcId="{F14B929B-71F1-425C-8DB5-3B48EAAEB1D0}" destId="{5043D228-8838-4BD2-AACD-0271A1CA691A}" srcOrd="0" destOrd="1" presId="urn:microsoft.com/office/officeart/2005/8/layout/venn3"/>
    <dgm:cxn modelId="{97102E1E-D10A-4905-8C61-AEB88077FA5E}" srcId="{8DBF85A0-D269-4C89-B094-11092F0800B6}" destId="{9C4E5021-7D28-4A67-B1DA-78D9DC8D2036}" srcOrd="0" destOrd="0" parTransId="{633AD74D-1E31-427E-9466-9598F6B977F1}" sibTransId="{D68DA883-D6A7-4DC7-80F5-D8683CE0BBC8}"/>
    <dgm:cxn modelId="{16BA1F5D-5FA5-45C3-8FD3-A6AFC0EC72B1}" type="presOf" srcId="{647DDC8C-64DD-4E64-8A2A-26723AA49880}" destId="{5043D228-8838-4BD2-AACD-0271A1CA691A}" srcOrd="0" destOrd="0" presId="urn:microsoft.com/office/officeart/2005/8/layout/venn3"/>
    <dgm:cxn modelId="{E21479CE-81E3-4479-83EB-F88FECE9336F}" srcId="{05C265F3-FE02-4FA5-8897-A86088A998C9}" destId="{489C3DD0-B919-4BF5-8D91-8B2003513CF4}" srcOrd="0" destOrd="0" parTransId="{4FBD3577-A3A3-4FBC-AC6A-E506C5D8EB50}" sibTransId="{5DC83F45-CA65-42C7-857D-CC8CCE909439}"/>
    <dgm:cxn modelId="{606F8FBD-AB54-473D-90BF-54F9679FE09B}" srcId="{3C761767-9852-4615-82BC-3719DEA8204D}" destId="{F4FD6ACC-5B87-4E0B-AFDB-78A7511FEDA4}" srcOrd="2" destOrd="0" parTransId="{A9F9E5EE-0875-4D4B-B31B-606FEEC31AFF}" sibTransId="{9BE5553A-2635-463C-9BF7-EF2B0588C39B}"/>
    <dgm:cxn modelId="{4F72188A-DF64-4757-A1B2-296E5A6F0559}" srcId="{489C3DD0-B919-4BF5-8D91-8B2003513CF4}" destId="{A4C18F7C-B15C-4D20-B6F5-3C306C24382D}" srcOrd="1" destOrd="0" parTransId="{2E98E2C3-66C1-4FF7-B411-00C7105296CE}" sibTransId="{CF008FA3-DB98-4E40-AECE-256B4450AAB9}"/>
    <dgm:cxn modelId="{B9FAD1A2-9CED-4A6C-A401-5A43C982453F}" type="presOf" srcId="{57964BF7-D9AC-4A76-B687-63A0A55848BA}" destId="{1A5F55DC-0DF3-4825-99C3-800CA8CB152E}" srcOrd="0" destOrd="5" presId="urn:microsoft.com/office/officeart/2005/8/layout/venn3"/>
    <dgm:cxn modelId="{E2E79949-E16A-41EA-B9C7-82492C423F16}" type="presOf" srcId="{729D04CA-2D6C-414F-96A3-FE6EBF665AE1}" destId="{1A5F55DC-0DF3-4825-99C3-800CA8CB152E}" srcOrd="0" destOrd="6" presId="urn:microsoft.com/office/officeart/2005/8/layout/venn3"/>
    <dgm:cxn modelId="{6DF26FC5-B7C2-4A9C-B273-12ACF4F75227}" type="presOf" srcId="{D2E71988-B95C-451B-8D17-00475BF2C419}" destId="{449D9083-68EA-4242-B140-B56C175A0311}" srcOrd="0" destOrd="5" presId="urn:microsoft.com/office/officeart/2005/8/layout/venn3"/>
    <dgm:cxn modelId="{ADDF1053-7BD8-4EE3-98FC-1409FC11C356}" srcId="{647DDC8C-64DD-4E64-8A2A-26723AA49880}" destId="{F14B929B-71F1-425C-8DB5-3B48EAAEB1D0}" srcOrd="0" destOrd="0" parTransId="{D1EC0A3F-9F1E-423A-A4C8-E071F7DB2599}" sibTransId="{8D7DAABF-A2B5-4BF6-8174-001AB8825672}"/>
    <dgm:cxn modelId="{E1324C07-CC9C-4B0A-AE0F-CBA9C3979A55}" type="presOf" srcId="{DD5A4F91-8372-4140-9C98-C473F8F01ECC}" destId="{449D9083-68EA-4242-B140-B56C175A0311}" srcOrd="0" destOrd="2" presId="urn:microsoft.com/office/officeart/2005/8/layout/venn3"/>
    <dgm:cxn modelId="{D4B11ADF-335A-4313-B166-00387119E2FC}" type="presOf" srcId="{8DBF85A0-D269-4C89-B094-11092F0800B6}" destId="{1A5F55DC-0DF3-4825-99C3-800CA8CB152E}" srcOrd="0" destOrd="0" presId="urn:microsoft.com/office/officeart/2005/8/layout/venn3"/>
    <dgm:cxn modelId="{43619F05-5311-4520-926D-91514735E2AF}" type="presOf" srcId="{05C265F3-FE02-4FA5-8897-A86088A998C9}" destId="{E0C473BB-189B-4D12-B845-DBBECBE7A0AA}" srcOrd="0" destOrd="0" presId="urn:microsoft.com/office/officeart/2005/8/layout/venn3"/>
    <dgm:cxn modelId="{C882E68E-134A-4A29-8B72-21DE65713734}" srcId="{8DBF85A0-D269-4C89-B094-11092F0800B6}" destId="{41592735-47CC-4C1B-87EB-8C20612CCF04}" srcOrd="2" destOrd="0" parTransId="{FA729E55-4165-4D9D-839D-5F1E8F7C9747}" sibTransId="{A03A567F-FA9C-4637-9279-3158580597A2}"/>
    <dgm:cxn modelId="{D0E3763F-9ABD-44E2-B24D-E83160699D35}" type="presOf" srcId="{F4FD6ACC-5B87-4E0B-AFDB-78A7511FEDA4}" destId="{449D9083-68EA-4242-B140-B56C175A0311}" srcOrd="0" destOrd="3" presId="urn:microsoft.com/office/officeart/2005/8/layout/venn3"/>
    <dgm:cxn modelId="{E388DD71-82E4-41B1-8D06-31C40E56B4DB}" srcId="{647DDC8C-64DD-4E64-8A2A-26723AA49880}" destId="{4146D4F7-6576-4D8A-A7C2-658466864E8B}" srcOrd="1" destOrd="0" parTransId="{B501EAE9-84B9-44FD-B7C4-F05E8CD49C7C}" sibTransId="{E3D9123A-6F6E-4667-986A-6A560D296B93}"/>
    <dgm:cxn modelId="{E73A95E0-D04B-495F-A33D-813971F54A3D}" srcId="{489C3DD0-B919-4BF5-8D91-8B2003513CF4}" destId="{9E2CA72E-372B-4066-A4BA-A8FD7B84CFA3}" srcOrd="4" destOrd="0" parTransId="{EBF6DEA5-51E2-462C-853B-C4EC8A190FDE}" sibTransId="{C7451824-4E15-4267-ABD6-1B15E934AF24}"/>
    <dgm:cxn modelId="{5A65BEEE-81BE-46B9-81FA-8B31F8059982}" type="presOf" srcId="{5843B4E6-F521-47A6-B326-67B910DED5C4}" destId="{C049D332-75CC-4528-8C2B-A62ED87C1604}" srcOrd="0" destOrd="1" presId="urn:microsoft.com/office/officeart/2005/8/layout/venn3"/>
    <dgm:cxn modelId="{E29585FC-8356-4549-A829-448FD7CF6EEA}" srcId="{8DBF85A0-D269-4C89-B094-11092F0800B6}" destId="{729D04CA-2D6C-414F-96A3-FE6EBF665AE1}" srcOrd="5" destOrd="0" parTransId="{72DA276F-5CE6-4006-AF69-91FBAA1BAE74}" sibTransId="{98E244B5-0DD3-4205-8B83-7DC184FBAD3F}"/>
    <dgm:cxn modelId="{4461AD3D-82E7-42CE-82CC-C01FF68CE8BD}" srcId="{3C761767-9852-4615-82BC-3719DEA8204D}" destId="{5BA78939-A6DB-4D15-8B93-7DD3366E205B}" srcOrd="3" destOrd="0" parTransId="{196F978B-A0A6-4841-A163-6013F0E3AA8B}" sibTransId="{DE4E3AE5-B2BF-4AB8-BBDE-6AC834DC086E}"/>
    <dgm:cxn modelId="{62FEB9E2-1389-40CC-8B75-73E50854BA81}" type="presOf" srcId="{41592735-47CC-4C1B-87EB-8C20612CCF04}" destId="{1A5F55DC-0DF3-4825-99C3-800CA8CB152E}" srcOrd="0" destOrd="3" presId="urn:microsoft.com/office/officeart/2005/8/layout/venn3"/>
    <dgm:cxn modelId="{40F92F28-D338-4F74-83D1-8A79D9CC4B71}" srcId="{489C3DD0-B919-4BF5-8D91-8B2003513CF4}" destId="{BFFDF8DA-0C5A-4FB7-82BB-FF24AB7159BD}" srcOrd="3" destOrd="0" parTransId="{4934CBAC-B085-4422-ACDF-DC818A290EDB}" sibTransId="{34348921-73FC-4AB7-87DB-88261DFA1938}"/>
    <dgm:cxn modelId="{8F1F1824-3DD1-45D5-9713-6B7A99BEE002}" srcId="{489C3DD0-B919-4BF5-8D91-8B2003513CF4}" destId="{5843B4E6-F521-47A6-B326-67B910DED5C4}" srcOrd="0" destOrd="0" parTransId="{F1941D3C-0577-4309-8135-50948E66ADE1}" sibTransId="{7B9E77EB-F9B9-4B6F-B099-4DAC99B8E740}"/>
    <dgm:cxn modelId="{131B72E0-4A2B-4B5C-A85F-26655170D901}" srcId="{8DBF85A0-D269-4C89-B094-11092F0800B6}" destId="{277245FE-FA72-47E7-841C-6D64F61BD82A}" srcOrd="1" destOrd="0" parTransId="{B7DBA33E-F54F-4895-9E4B-AD294AB34064}" sibTransId="{20903ECD-67CB-4613-814D-98CEF697A966}"/>
    <dgm:cxn modelId="{FC7E459D-DE8A-40F5-9A0E-2EBBABE98641}" srcId="{8DBF85A0-D269-4C89-B094-11092F0800B6}" destId="{7438CD25-59BB-46F8-A5AB-5AE6A1B712A2}" srcOrd="3" destOrd="0" parTransId="{9F133235-152D-43F3-B026-AEB2134C8AE7}" sibTransId="{C1A1119F-5787-4D36-AF6A-4D9FB4FA5D17}"/>
    <dgm:cxn modelId="{ADAB0A57-B524-47CC-B5B7-11C94CD32A7E}" srcId="{05C265F3-FE02-4FA5-8897-A86088A998C9}" destId="{3C761767-9852-4615-82BC-3719DEA8204D}" srcOrd="2" destOrd="0" parTransId="{2C3E7109-F476-4359-A593-3F7E0FAD6AF0}" sibTransId="{9B44D9B1-4AD1-40DA-83F6-CE53C6A44475}"/>
    <dgm:cxn modelId="{778FC44C-B442-4348-A81C-A9D5D354604D}" srcId="{8DBF85A0-D269-4C89-B094-11092F0800B6}" destId="{57964BF7-D9AC-4A76-B687-63A0A55848BA}" srcOrd="4" destOrd="0" parTransId="{8B4D62FB-8FFC-4E4F-9EB3-4572DFA7E462}" sibTransId="{2650CB99-1C23-4173-B7B0-E6F7755B17CC}"/>
    <dgm:cxn modelId="{CB0B365A-5E34-4C83-A123-4A6ECCEE1BC9}" srcId="{3C761767-9852-4615-82BC-3719DEA8204D}" destId="{D2E71988-B95C-451B-8D17-00475BF2C419}" srcOrd="4" destOrd="0" parTransId="{4515CDDB-AEFA-4E63-B222-E806FA976EB1}" sibTransId="{05EC1430-A820-4824-ABE2-71AF69CF069E}"/>
    <dgm:cxn modelId="{51CC3407-24BA-4065-A7FD-7E3F25D08B86}" srcId="{3C761767-9852-4615-82BC-3719DEA8204D}" destId="{8995D369-294D-4434-8DCE-673EC6367DF1}" srcOrd="0" destOrd="0" parTransId="{80B72A7F-4615-495E-A2D8-A3C92CB919B6}" sibTransId="{8C0C1819-7829-48F9-9575-9F8638231D5E}"/>
    <dgm:cxn modelId="{EEA51921-73E5-42BD-9121-7A405337ABA5}" type="presOf" srcId="{7438CD25-59BB-46F8-A5AB-5AE6A1B712A2}" destId="{1A5F55DC-0DF3-4825-99C3-800CA8CB152E}" srcOrd="0" destOrd="4" presId="urn:microsoft.com/office/officeart/2005/8/layout/venn3"/>
    <dgm:cxn modelId="{CBA10C34-76C9-4662-85E8-321330BD7CE4}" type="presOf" srcId="{8995D369-294D-4434-8DCE-673EC6367DF1}" destId="{449D9083-68EA-4242-B140-B56C175A0311}" srcOrd="0" destOrd="1" presId="urn:microsoft.com/office/officeart/2005/8/layout/venn3"/>
    <dgm:cxn modelId="{2942BEDB-48F5-444F-B092-0C2694ABFCFA}" type="presOf" srcId="{13CEDFC9-9A8E-4459-BF06-6F54B773EB50}" destId="{C049D332-75CC-4528-8C2B-A62ED87C1604}" srcOrd="0" destOrd="6" presId="urn:microsoft.com/office/officeart/2005/8/layout/venn3"/>
    <dgm:cxn modelId="{03555716-55EA-4367-87F9-6527333DB850}" type="presOf" srcId="{9E2CA72E-372B-4066-A4BA-A8FD7B84CFA3}" destId="{C049D332-75CC-4528-8C2B-A62ED87C1604}" srcOrd="0" destOrd="5" presId="urn:microsoft.com/office/officeart/2005/8/layout/venn3"/>
    <dgm:cxn modelId="{A23B9E85-C3F1-4079-879F-AB647E7708CD}" type="presOf" srcId="{BFFDF8DA-0C5A-4FB7-82BB-FF24AB7159BD}" destId="{C049D332-75CC-4528-8C2B-A62ED87C1604}" srcOrd="0" destOrd="4" presId="urn:microsoft.com/office/officeart/2005/8/layout/venn3"/>
    <dgm:cxn modelId="{EFBCCF8D-7B97-4883-8B9A-342659E4E18D}" type="presOf" srcId="{EEAB83ED-5FC0-49A8-B3FC-9ED16EE159C5}" destId="{C049D332-75CC-4528-8C2B-A62ED87C1604}" srcOrd="0" destOrd="3" presId="urn:microsoft.com/office/officeart/2005/8/layout/venn3"/>
    <dgm:cxn modelId="{5DB3A2FC-7E0E-4668-ADF7-C39A8F40B850}" srcId="{489C3DD0-B919-4BF5-8D91-8B2003513CF4}" destId="{EEAB83ED-5FC0-49A8-B3FC-9ED16EE159C5}" srcOrd="2" destOrd="0" parTransId="{2A1BB17B-EA06-49E2-A767-6A24FB5920DA}" sibTransId="{9960F2C8-2C5D-44E5-942B-17D9D9F9318A}"/>
    <dgm:cxn modelId="{D0308416-A23C-408F-9106-E375C5C934E7}" srcId="{05C265F3-FE02-4FA5-8897-A86088A998C9}" destId="{8DBF85A0-D269-4C89-B094-11092F0800B6}" srcOrd="1" destOrd="0" parTransId="{B7F2D791-1F5B-4594-A9EF-2989B5561B8A}" sibTransId="{287B99AB-0E18-42D2-A1B6-89060C1892E7}"/>
    <dgm:cxn modelId="{67DDE997-E13B-41B0-873C-8296F79CCE60}" type="presOf" srcId="{489C3DD0-B919-4BF5-8D91-8B2003513CF4}" destId="{C049D332-75CC-4528-8C2B-A62ED87C1604}" srcOrd="0" destOrd="0" presId="urn:microsoft.com/office/officeart/2005/8/layout/venn3"/>
    <dgm:cxn modelId="{3851193B-82CF-4B6B-9D98-865E7CD24724}" type="presParOf" srcId="{E0C473BB-189B-4D12-B845-DBBECBE7A0AA}" destId="{C049D332-75CC-4528-8C2B-A62ED87C1604}" srcOrd="0" destOrd="0" presId="urn:microsoft.com/office/officeart/2005/8/layout/venn3"/>
    <dgm:cxn modelId="{506366EF-D176-4A8B-BEFA-56F2F1B9F843}" type="presParOf" srcId="{E0C473BB-189B-4D12-B845-DBBECBE7A0AA}" destId="{27CBCFB4-C6A7-41AF-BEA6-FCEA3834FEB4}" srcOrd="1" destOrd="0" presId="urn:microsoft.com/office/officeart/2005/8/layout/venn3"/>
    <dgm:cxn modelId="{34BB0D10-2692-4518-9368-308D040976F8}" type="presParOf" srcId="{E0C473BB-189B-4D12-B845-DBBECBE7A0AA}" destId="{1A5F55DC-0DF3-4825-99C3-800CA8CB152E}" srcOrd="2" destOrd="0" presId="urn:microsoft.com/office/officeart/2005/8/layout/venn3"/>
    <dgm:cxn modelId="{60631F4D-96F6-477A-A0BD-987436B9A1D3}" type="presParOf" srcId="{E0C473BB-189B-4D12-B845-DBBECBE7A0AA}" destId="{6B4D9FFB-6B95-4F99-8D0E-C5044A36377E}" srcOrd="3" destOrd="0" presId="urn:microsoft.com/office/officeart/2005/8/layout/venn3"/>
    <dgm:cxn modelId="{748F22DB-EAA4-448D-AEF7-A958F505D7AB}" type="presParOf" srcId="{E0C473BB-189B-4D12-B845-DBBECBE7A0AA}" destId="{449D9083-68EA-4242-B140-B56C175A0311}" srcOrd="4" destOrd="0" presId="urn:microsoft.com/office/officeart/2005/8/layout/venn3"/>
    <dgm:cxn modelId="{258AC401-3472-4838-91F5-BFFAFF278466}" type="presParOf" srcId="{E0C473BB-189B-4D12-B845-DBBECBE7A0AA}" destId="{149B51DB-7FCF-4BCD-A7F1-CA5DDB71C1C2}" srcOrd="5" destOrd="0" presId="urn:microsoft.com/office/officeart/2005/8/layout/venn3"/>
    <dgm:cxn modelId="{6AC95217-67AC-40A5-9702-6368DD373A1B}" type="presParOf" srcId="{E0C473BB-189B-4D12-B845-DBBECBE7A0AA}" destId="{5043D228-8838-4BD2-AACD-0271A1CA691A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63D8-AC42-43C9-8960-0F22E4891778}" type="datetimeFigureOut">
              <a:rPr lang="en-US" smtClean="0"/>
              <a:t>27/05/2022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66AE-C3A6-42F5-9113-C698022D47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4B375-A871-436A-B9E6-96CD5FA813A1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4B375-A871-436A-B9E6-96CD5FA813A1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7220" y="224853"/>
            <a:ext cx="5703757" cy="72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Fat-Soluble Vitamins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13810" y="1219200"/>
            <a:ext cx="687299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Vitamins A, D, E and K.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 bile and dietary fat for absorption.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absorbed, they are transported with fats through the lymphatic system in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chylomicrons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before entering the blood.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Fat-soluble vitamins can be stored in body fat,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hence these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vitamins are not easily excreted. This increases the risk of toxicity with high intakes.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5" descr="smln2_tab_1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97790" y="1180475"/>
            <a:ext cx="782096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Present in both enamel &amp; dentin (1:2)</a:t>
            </a:r>
          </a:p>
          <a:p>
            <a:r>
              <a:rPr lang="en-US" dirty="0" smtClean="0"/>
              <a:t>In rats: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Hypoplastic</a:t>
            </a:r>
            <a:r>
              <a:rPr lang="en-US" dirty="0" smtClean="0"/>
              <a:t> teeth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Degenerative changes in </a:t>
            </a:r>
            <a:r>
              <a:rPr lang="en-US" dirty="0" err="1" smtClean="0"/>
              <a:t>ameloblasts</a:t>
            </a:r>
            <a:r>
              <a:rPr lang="en-US" dirty="0" smtClean="0"/>
              <a:t> and </a:t>
            </a:r>
            <a:r>
              <a:rPr lang="en-US" dirty="0" err="1" smtClean="0"/>
              <a:t>odontoblasts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Reduced rate of alveolar bone formation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PDL widening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Gingival hyperplasia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Periodontal destruction.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Navia</a:t>
            </a:r>
            <a:r>
              <a:rPr lang="en-US" dirty="0" smtClean="0"/>
              <a:t> et al – excess of Mg – increased caries development in rats.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44775" y="134912"/>
            <a:ext cx="8799225" cy="7580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99"/>
                </a:solidFill>
                <a:latin typeface="Comic Sans MS" pitchFamily="66" charset="0"/>
              </a:rPr>
              <a:t> Magnesium  and oral health</a:t>
            </a:r>
            <a:endParaRPr lang="en-US" u="sng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43790" y="1600200"/>
            <a:ext cx="717638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trace elements include iron, zinc, copper, manganese, selenium, iodine, fluoride, chromium and molybdenum.</a:t>
            </a:r>
          </a:p>
          <a:p>
            <a:r>
              <a:rPr lang="en-US" dirty="0" smtClean="0"/>
              <a:t>They are required in amounts less than 100 mg per day.</a:t>
            </a:r>
          </a:p>
          <a:p>
            <a:r>
              <a:rPr lang="en-US" dirty="0" smtClean="0"/>
              <a:t>Present adequately in a mixed diet.</a:t>
            </a:r>
          </a:p>
          <a:p>
            <a:r>
              <a:rPr lang="en-US" dirty="0" smtClean="0"/>
              <a:t>Can be toxic at a small increase over RDA.</a:t>
            </a:r>
          </a:p>
          <a:p>
            <a:r>
              <a:rPr lang="en-US" dirty="0" smtClean="0"/>
              <a:t>Trace elements have been difficult to study, as they are difficult to remove from the diet.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2" y="284812"/>
            <a:ext cx="6880485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TRACE  MINERALS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5" descr="smln2_tab_12_0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9313" y="1225446"/>
            <a:ext cx="765607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Iron deficiency anemia – </a:t>
            </a:r>
          </a:p>
          <a:p>
            <a:r>
              <a:rPr lang="en-US" dirty="0" smtClean="0"/>
              <a:t>Weakness, fatigue, pallor, numbness and tingling of extremities, dull and brittle nails, </a:t>
            </a:r>
            <a:r>
              <a:rPr lang="en-US" dirty="0" err="1" smtClean="0">
                <a:solidFill>
                  <a:srgbClr val="FFFF00"/>
                </a:solidFill>
              </a:rPr>
              <a:t>koilonychia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dirty="0" smtClean="0"/>
              <a:t>Oral manifestation –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Atrophic </a:t>
            </a:r>
            <a:r>
              <a:rPr lang="en-US" dirty="0" err="1" smtClean="0">
                <a:solidFill>
                  <a:srgbClr val="FFFF00"/>
                </a:solidFill>
              </a:rPr>
              <a:t>Glossitis</a:t>
            </a:r>
            <a:r>
              <a:rPr lang="en-US" dirty="0" smtClean="0"/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Atrophy of papillae making the tongue appear smooth, shiny and red.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OMM – atrophic and ashen grey.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FFFF00"/>
                </a:solidFill>
              </a:rPr>
              <a:t>Angular </a:t>
            </a:r>
            <a:r>
              <a:rPr lang="en-US" dirty="0" err="1" smtClean="0">
                <a:solidFill>
                  <a:srgbClr val="FFFF00"/>
                </a:solidFill>
              </a:rPr>
              <a:t>stomatitis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FFFF00"/>
                </a:solidFill>
              </a:rPr>
              <a:t>Dysphagia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 Plummer </a:t>
            </a:r>
            <a:r>
              <a:rPr lang="en-US" dirty="0" err="1" smtClean="0">
                <a:solidFill>
                  <a:srgbClr val="FFFF00"/>
                </a:solidFill>
              </a:rPr>
              <a:t>vinson</a:t>
            </a:r>
            <a:r>
              <a:rPr lang="en-US" dirty="0" smtClean="0">
                <a:solidFill>
                  <a:srgbClr val="FFFF00"/>
                </a:solidFill>
              </a:rPr>
              <a:t> syndrome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7495082" cy="7580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99"/>
                </a:solidFill>
                <a:latin typeface="Comic Sans MS" pitchFamily="66" charset="0"/>
              </a:rPr>
              <a:t> Iron in oral health</a:t>
            </a:r>
            <a:endParaRPr lang="en-US" u="sng" dirty="0">
              <a:solidFill>
                <a:srgbClr val="FFFF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5" descr="smln2_tab_12_0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4" descr="smln2_tab_12_0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4302"/>
          <a:ext cx="9020176" cy="559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2" y="284812"/>
            <a:ext cx="8169639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minerals  and  caries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Nizel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9862" y="274639"/>
            <a:ext cx="8810313" cy="864614"/>
          </a:xfrm>
        </p:spPr>
        <p:txBody>
          <a:bodyPr/>
          <a:lstStyle/>
          <a:p>
            <a:pPr algn="ctr"/>
            <a:r>
              <a:rPr lang="en-US" sz="3600" u="sng" dirty="0" smtClean="0">
                <a:solidFill>
                  <a:srgbClr val="FFFF00"/>
                </a:solidFill>
                <a:latin typeface="Algerian" pitchFamily="82" charset="0"/>
              </a:rPr>
              <a:t>DIET  COUNSELLING</a:t>
            </a:r>
            <a:endParaRPr lang="en-US" sz="3600" u="sng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4616" y="1600200"/>
            <a:ext cx="843555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Burnard</a:t>
            </a:r>
            <a:r>
              <a:rPr lang="en-US" dirty="0" smtClean="0"/>
              <a:t> defines </a:t>
            </a:r>
            <a:r>
              <a:rPr lang="en-US" u="sng" dirty="0" smtClean="0">
                <a:solidFill>
                  <a:srgbClr val="FFFF00"/>
                </a:solidFill>
              </a:rPr>
              <a:t>counseling</a:t>
            </a:r>
            <a:r>
              <a:rPr lang="en-US" dirty="0" smtClean="0"/>
              <a:t> as the means by which one person helps another to clarify his/her life situation and to decide on further lines of action.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FF00"/>
                </a:solidFill>
              </a:rPr>
              <a:t>Diet counseling </a:t>
            </a:r>
            <a:r>
              <a:rPr lang="en-US" dirty="0" smtClean="0"/>
              <a:t>involves constant interaction between the counselor and the clients/patients about therapeutic diets to produce a change in food </a:t>
            </a:r>
            <a:r>
              <a:rPr lang="en-US" dirty="0" err="1" smtClean="0"/>
              <a:t>behaviour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recommended, that dietary counseling in dental diseases should be comprehensive for the whole human health and not just for any particular dental disease.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58892" y="6391550"/>
            <a:ext cx="6349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FF00"/>
                </a:solidFill>
              </a:rPr>
              <a:t>African Journal of oral Health;2006:2(1):26-36.</a:t>
            </a:r>
          </a:p>
        </p:txBody>
      </p:sp>
    </p:spTree>
    <p:extLst>
      <p:ext uri="{BB962C8B-B14F-4D97-AF65-F5344CB8AC3E}">
        <p14:creationId xmlns:p14="http://schemas.microsoft.com/office/powerpoint/2010/main" xmlns="" val="7597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90" y="289628"/>
            <a:ext cx="6316662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Health risk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– weight.</a:t>
            </a:r>
          </a:p>
          <a:p>
            <a:r>
              <a:rPr lang="en-US" dirty="0" smtClean="0"/>
              <a:t>Children withdraw from social and physical activities.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Dental – permanent teeth eruption.</a:t>
            </a:r>
          </a:p>
          <a:p>
            <a:r>
              <a:rPr lang="en-US" dirty="0" smtClean="0"/>
              <a:t>Dietary control is necessary.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675" y="63108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FF00"/>
                </a:solidFill>
              </a:rPr>
              <a:t>Goran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koch</a:t>
            </a:r>
            <a:r>
              <a:rPr lang="en-US" sz="2000" b="1" i="1" dirty="0" smtClean="0">
                <a:solidFill>
                  <a:srgbClr val="FFFF00"/>
                </a:solidFill>
              </a:rPr>
              <a:t>, Pediatric dentistry, 1</a:t>
            </a:r>
            <a:r>
              <a:rPr lang="en-US" sz="2000" b="1" i="1" baseline="30000" dirty="0" smtClean="0">
                <a:solidFill>
                  <a:srgbClr val="FFFF00"/>
                </a:solidFill>
              </a:rPr>
              <a:t>st</a:t>
            </a:r>
            <a:r>
              <a:rPr lang="en-US" sz="2000" b="1" i="1" dirty="0" smtClean="0">
                <a:solidFill>
                  <a:srgbClr val="FFFF00"/>
                </a:solidFill>
              </a:rPr>
              <a:t> edition</a:t>
            </a:r>
          </a:p>
          <a:p>
            <a:pPr algn="ctr"/>
            <a:endParaRPr lang="en-US" sz="2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6" descr="smln2_tab_09_0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11" y="359763"/>
            <a:ext cx="6316662" cy="7580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Objectives of diet </a:t>
            </a:r>
            <a:r>
              <a:rPr lang="en-US" u="sng" dirty="0" err="1" smtClean="0">
                <a:solidFill>
                  <a:srgbClr val="FFFF00"/>
                </a:solidFill>
              </a:rPr>
              <a:t>counselling</a:t>
            </a:r>
            <a:r>
              <a:rPr lang="en-US" u="sng" dirty="0" smtClean="0">
                <a:solidFill>
                  <a:srgbClr val="FFFF00"/>
                </a:solidFill>
              </a:rPr>
              <a:t>: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460" y="1600200"/>
            <a:ext cx="8195716" cy="4525963"/>
          </a:xfrm>
        </p:spPr>
        <p:txBody>
          <a:bodyPr/>
          <a:lstStyle/>
          <a:p>
            <a:pPr marL="457200" indent="-457200"/>
            <a:r>
              <a:rPr lang="en-US" dirty="0" smtClean="0"/>
              <a:t>To direct the attention towards the influence of diet on dental health and diseases.</a:t>
            </a:r>
          </a:p>
          <a:p>
            <a:pPr marL="457200" indent="-457200"/>
            <a:r>
              <a:rPr lang="en-US" dirty="0" smtClean="0"/>
              <a:t>To help modify food selection patterns for better dental and general health.</a:t>
            </a:r>
          </a:p>
          <a:p>
            <a:pPr marL="457200" indent="-457200"/>
            <a:r>
              <a:rPr lang="en-US" dirty="0" smtClean="0"/>
              <a:t>Direct attention towards environmental influence on dietary habits.</a:t>
            </a:r>
          </a:p>
          <a:p>
            <a:pPr marL="457200" indent="-457200"/>
            <a:r>
              <a:rPr lang="en-US" dirty="0" smtClean="0"/>
              <a:t>Facilitate healthy choices.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675" y="63108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FF00"/>
                </a:solidFill>
              </a:rPr>
              <a:t>Goran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koch</a:t>
            </a:r>
            <a:r>
              <a:rPr lang="en-US" sz="2000" b="1" i="1" dirty="0" smtClean="0">
                <a:solidFill>
                  <a:srgbClr val="FFFF00"/>
                </a:solidFill>
              </a:rPr>
              <a:t>, Pediatric dentistry, 1</a:t>
            </a:r>
            <a:r>
              <a:rPr lang="en-US" sz="2000" b="1" i="1" baseline="30000" dirty="0" smtClean="0">
                <a:solidFill>
                  <a:srgbClr val="FFFF00"/>
                </a:solidFill>
              </a:rPr>
              <a:t>st</a:t>
            </a:r>
            <a:r>
              <a:rPr lang="en-US" sz="2000" b="1" i="1" dirty="0" smtClean="0">
                <a:solidFill>
                  <a:srgbClr val="FFFF00"/>
                </a:solidFill>
              </a:rPr>
              <a:t> edition</a:t>
            </a:r>
          </a:p>
          <a:p>
            <a:pPr algn="ctr"/>
            <a:endParaRPr lang="en-US" sz="2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28" y="584616"/>
            <a:ext cx="8300647" cy="55415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Following facts should be stressed: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Frequent sugar intake should be restricted since it is the most important caries inducing factor.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Sweets should be taken during the meals.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Brush the teeth immediately after eating or rinse, swish and swallow. Don’t allow the debris to stay in the mouth.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Always brush at bed time.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long term goal is to starve the starve the acid producing bacteria of the oral cavity.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Any diet </a:t>
            </a:r>
            <a:r>
              <a:rPr lang="en-US" dirty="0" err="1" smtClean="0"/>
              <a:t>counselling</a:t>
            </a:r>
            <a:r>
              <a:rPr lang="en-US" dirty="0" smtClean="0"/>
              <a:t> should be followed up during the course of treatment to evaluate the outcome and reinforce positive results.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675" y="63108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FFFF00"/>
                </a:solidFill>
              </a:rPr>
              <a:t>Goran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koch</a:t>
            </a:r>
            <a:r>
              <a:rPr lang="en-US" sz="2000" b="1" i="1" dirty="0" smtClean="0">
                <a:solidFill>
                  <a:srgbClr val="FFFF00"/>
                </a:solidFill>
              </a:rPr>
              <a:t>, Pediatric dentistry, 1</a:t>
            </a:r>
            <a:r>
              <a:rPr lang="en-US" sz="2000" b="1" i="1" baseline="30000" dirty="0" smtClean="0">
                <a:solidFill>
                  <a:srgbClr val="FFFF00"/>
                </a:solidFill>
              </a:rPr>
              <a:t>st</a:t>
            </a:r>
            <a:r>
              <a:rPr lang="en-US" sz="2000" b="1" i="1" dirty="0" smtClean="0">
                <a:solidFill>
                  <a:srgbClr val="FFFF00"/>
                </a:solidFill>
              </a:rPr>
              <a:t> edition</a:t>
            </a:r>
          </a:p>
          <a:p>
            <a:pPr algn="ctr"/>
            <a:endParaRPr lang="en-US" sz="2000" b="1" i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00200"/>
            <a:ext cx="882530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balanced diet is one in which nutrients from each food group in recommended servings is present for the optimal functioning of the human body.</a:t>
            </a:r>
          </a:p>
          <a:p>
            <a:r>
              <a:rPr lang="en-US" dirty="0" smtClean="0"/>
              <a:t>Vegetables and fruits are important because they contribute vitamin A and C and fiber as well as trace amount of other nutrients.</a:t>
            </a:r>
          </a:p>
          <a:p>
            <a:r>
              <a:rPr lang="en-US" dirty="0" smtClean="0"/>
              <a:t>Meat are valued for protein ,</a:t>
            </a:r>
            <a:r>
              <a:rPr lang="en-US" dirty="0" err="1" smtClean="0"/>
              <a:t>phosphorus,niacin,vitamin</a:t>
            </a:r>
            <a:r>
              <a:rPr lang="en-US" dirty="0" smtClean="0"/>
              <a:t> B12 and iron.</a:t>
            </a:r>
          </a:p>
          <a:p>
            <a:r>
              <a:rPr lang="en-US" dirty="0" smtClean="0"/>
              <a:t>Eat a minimum to moderate amount of sugar.</a:t>
            </a:r>
          </a:p>
          <a:p>
            <a:r>
              <a:rPr lang="en-US" dirty="0" smtClean="0"/>
              <a:t>Achieve and maintain ideal weight.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Nizel AE.Papas AS.Nutrition in clinical dentistry; 3rd  edition</a:t>
            </a:r>
            <a:endParaRPr lang="en-IN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59526" y="254832"/>
            <a:ext cx="6316662" cy="997913"/>
          </a:xfrm>
        </p:spPr>
        <p:txBody>
          <a:bodyPr>
            <a:noAutofit/>
          </a:bodyPr>
          <a:lstStyle/>
          <a:p>
            <a:pPr marL="742950" indent="-742950"/>
            <a:r>
              <a:rPr lang="en-US" dirty="0" smtClean="0"/>
              <a:t>     Take Away Home Message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42" y="0"/>
            <a:ext cx="8389110" cy="94438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lgerian" pitchFamily="82" charset="0"/>
              </a:rPr>
              <a:t>References </a:t>
            </a:r>
            <a:endParaRPr lang="en-IN" dirty="0">
              <a:solidFill>
                <a:srgbClr val="00B0F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410" y="1284003"/>
            <a:ext cx="8244590" cy="482635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Comic Sans MS" pitchFamily="66" charset="0"/>
              </a:rPr>
              <a:t>Nizel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AE.Papas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AS.Nutrition</a:t>
            </a:r>
            <a:r>
              <a:rPr lang="en-US" dirty="0" smtClean="0">
                <a:latin typeface="Comic Sans MS" pitchFamily="66" charset="0"/>
              </a:rPr>
              <a:t> in clinical dentistry; 3</a:t>
            </a:r>
            <a:r>
              <a:rPr lang="en-US" baseline="30000" dirty="0" smtClean="0">
                <a:latin typeface="Comic Sans MS" pitchFamily="66" charset="0"/>
              </a:rPr>
              <a:t>rd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 err="1" smtClean="0">
                <a:latin typeface="Comic Sans MS" pitchFamily="66" charset="0"/>
              </a:rPr>
              <a:t>edition.W</a:t>
            </a:r>
            <a:r>
              <a:rPr lang="en-US" dirty="0" smtClean="0">
                <a:latin typeface="Comic Sans MS" pitchFamily="66" charset="0"/>
              </a:rPr>
              <a:t> B </a:t>
            </a:r>
            <a:r>
              <a:rPr lang="en-US" dirty="0" err="1" smtClean="0">
                <a:latin typeface="Comic Sans MS" pitchFamily="66" charset="0"/>
              </a:rPr>
              <a:t>saunders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Mc </a:t>
            </a:r>
            <a:r>
              <a:rPr lang="en-US" dirty="0" err="1" smtClean="0">
                <a:latin typeface="Comic Sans MS" pitchFamily="66" charset="0"/>
              </a:rPr>
              <a:t>donald.Avery.Dean</a:t>
            </a:r>
            <a:r>
              <a:rPr lang="en-US" dirty="0" smtClean="0">
                <a:latin typeface="Comic Sans MS" pitchFamily="66" charset="0"/>
              </a:rPr>
              <a:t>. Dentistry for the child adolescent. Nutritional Consideration for the pediatric Dental patient. 8</a:t>
            </a:r>
            <a:r>
              <a:rPr lang="en-US" baseline="30000" dirty="0" smtClean="0">
                <a:latin typeface="Comic Sans MS" pitchFamily="66" charset="0"/>
              </a:rPr>
              <a:t>th</a:t>
            </a:r>
            <a:r>
              <a:rPr lang="en-US" dirty="0" smtClean="0">
                <a:latin typeface="Comic Sans MS" pitchFamily="66" charset="0"/>
              </a:rPr>
              <a:t> edition.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Comic Sans MS" pitchFamily="66" charset="0"/>
              </a:rPr>
              <a:t>Goran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koch</a:t>
            </a:r>
            <a:r>
              <a:rPr lang="en-US" dirty="0" smtClean="0">
                <a:latin typeface="Comic Sans MS" pitchFamily="66" charset="0"/>
              </a:rPr>
              <a:t>. Pediatric dentistry, 1</a:t>
            </a:r>
            <a:r>
              <a:rPr lang="en-US" baseline="30000" dirty="0" smtClean="0">
                <a:latin typeface="Comic Sans MS" pitchFamily="66" charset="0"/>
              </a:rPr>
              <a:t>st</a:t>
            </a:r>
            <a:r>
              <a:rPr lang="en-US" dirty="0" smtClean="0">
                <a:latin typeface="Comic Sans MS" pitchFamily="66" charset="0"/>
              </a:rPr>
              <a:t> edition</a:t>
            </a:r>
            <a:endParaRPr lang="en-IN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Ernest  </a:t>
            </a:r>
            <a:r>
              <a:rPr lang="en-US" dirty="0" err="1" smtClean="0">
                <a:latin typeface="Comic Sans MS" pitchFamily="66" charset="0"/>
              </a:rPr>
              <a:t>newburn</a:t>
            </a:r>
            <a:r>
              <a:rPr lang="en-US" dirty="0" smtClean="0">
                <a:latin typeface="Comic Sans MS" pitchFamily="66" charset="0"/>
              </a:rPr>
              <a:t>;  </a:t>
            </a:r>
            <a:r>
              <a:rPr lang="en-US" dirty="0" err="1" smtClean="0">
                <a:latin typeface="Comic Sans MS" pitchFamily="66" charset="0"/>
              </a:rPr>
              <a:t>Cariology</a:t>
            </a:r>
            <a:r>
              <a:rPr lang="en-US" dirty="0" smtClean="0">
                <a:latin typeface="Comic Sans MS" pitchFamily="66" charset="0"/>
              </a:rPr>
              <a:t>; 3rd  edition</a:t>
            </a:r>
            <a:endParaRPr lang="en-IN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latin typeface="Comic Sans MS" pitchFamily="66" charset="0"/>
              </a:rPr>
              <a:t>Smolin</a:t>
            </a:r>
            <a:r>
              <a:rPr lang="en-US" dirty="0" smtClean="0">
                <a:latin typeface="Comic Sans MS" pitchFamily="66" charset="0"/>
              </a:rPr>
              <a:t> &amp; </a:t>
            </a:r>
            <a:r>
              <a:rPr lang="en-US" dirty="0" err="1" smtClean="0">
                <a:latin typeface="Comic Sans MS" pitchFamily="66" charset="0"/>
              </a:rPr>
              <a:t>grosvenor</a:t>
            </a:r>
            <a:r>
              <a:rPr lang="en-US" dirty="0" smtClean="0">
                <a:latin typeface="Comic Sans MS" pitchFamily="66" charset="0"/>
              </a:rPr>
              <a:t>. Nutrition science &amp; applications; 2</a:t>
            </a:r>
            <a:r>
              <a:rPr lang="en-US" baseline="30000" dirty="0" smtClean="0">
                <a:latin typeface="Comic Sans MS" pitchFamily="66" charset="0"/>
              </a:rPr>
              <a:t>nd</a:t>
            </a:r>
            <a:r>
              <a:rPr lang="en-US" dirty="0" smtClean="0">
                <a:latin typeface="Comic Sans MS" pitchFamily="66" charset="0"/>
              </a:rPr>
              <a:t>  edition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IN" dirty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latin typeface="Comic Sans MS" pitchFamily="66" charset="0"/>
            </a:endParaRPr>
          </a:p>
          <a:p>
            <a:endParaRPr lang="en-IN" dirty="0">
              <a:latin typeface="Comic Sans MS" pitchFamily="66" charset="0"/>
            </a:endParaRPr>
          </a:p>
        </p:txBody>
      </p:sp>
      <p:pic>
        <p:nvPicPr>
          <p:cNvPr id="6" name="Picture 4" descr="pullcart_library_books_extract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84138"/>
            <a:ext cx="21494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8482" name="Picture 2" descr="http://www.slowdownfast.com/wp-content/uploads/2009/02/thank-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  <p:pic>
        <p:nvPicPr>
          <p:cNvPr id="5" name="Picture 4" descr="smln2_tab_09_0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69" y="364579"/>
            <a:ext cx="6316662" cy="819644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Vitamin K deficiency</a:t>
            </a:r>
            <a:endParaRPr lang="en-US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likely deficiency is due to inadequate vitamin reserve of the newborn.</a:t>
            </a:r>
          </a:p>
          <a:p>
            <a:r>
              <a:rPr lang="en-US" dirty="0" smtClean="0"/>
              <a:t>The low levels of </a:t>
            </a:r>
            <a:r>
              <a:rPr lang="en-US" dirty="0" err="1" smtClean="0"/>
              <a:t>vit</a:t>
            </a:r>
            <a:r>
              <a:rPr lang="en-US" dirty="0" smtClean="0"/>
              <a:t> K begin to rise by 4 - 7 day of birth.</a:t>
            </a:r>
          </a:p>
          <a:p>
            <a:r>
              <a:rPr lang="en-US" dirty="0" smtClean="0"/>
              <a:t>Injecting </a:t>
            </a:r>
            <a:r>
              <a:rPr lang="en-US" dirty="0" err="1" smtClean="0"/>
              <a:t>vit</a:t>
            </a:r>
            <a:r>
              <a:rPr lang="en-US" dirty="0" smtClean="0"/>
              <a:t>. K  1- 2 mg  shortly </a:t>
            </a:r>
            <a:r>
              <a:rPr lang="en-US" smtClean="0"/>
              <a:t>after birth.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78702" y="1600200"/>
            <a:ext cx="704147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Minerals are available in unprocessed foods, some processed foods and dietary supplements.</a:t>
            </a:r>
          </a:p>
          <a:p>
            <a:r>
              <a:rPr lang="en-US" dirty="0" smtClean="0"/>
              <a:t>To maintain health, minerals must be consumed in the correct proportions.</a:t>
            </a:r>
          </a:p>
          <a:p>
            <a:r>
              <a:rPr lang="en-US" b="1" dirty="0" smtClean="0"/>
              <a:t>Bioavailability</a:t>
            </a:r>
            <a:r>
              <a:rPr lang="en-US" dirty="0" smtClean="0"/>
              <a:t> is very important. For example, </a:t>
            </a:r>
            <a:r>
              <a:rPr lang="en-US" b="1" dirty="0" err="1" smtClean="0"/>
              <a:t>phytates</a:t>
            </a:r>
            <a:r>
              <a:rPr lang="en-US" dirty="0" smtClean="0"/>
              <a:t> can limit the body’s ability to absorb calcium, zinc and iron.</a:t>
            </a:r>
          </a:p>
          <a:p>
            <a:r>
              <a:rPr lang="en-US" dirty="0" smtClean="0"/>
              <a:t>Because certain minerals can be toxic if taken in too high an amount, ULs have been established.</a:t>
            </a:r>
          </a:p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550139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MACROMINERALS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3" y="284812"/>
            <a:ext cx="3702570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4" name="Picture 5" descr="smln2_tab_11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593" y="6381750"/>
            <a:ext cx="6145967" cy="47625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Smolin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grosvenor</a:t>
            </a:r>
            <a:r>
              <a:rPr lang="en-US" dirty="0" smtClean="0">
                <a:solidFill>
                  <a:srgbClr val="FFFF00"/>
                </a:solidFill>
              </a:rPr>
              <a:t>. Nutrition science &amp; applications; 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28560" y="1436374"/>
          <a:ext cx="8300647" cy="5781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2" y="284812"/>
            <a:ext cx="7255239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Algerian" pitchFamily="82" charset="0"/>
              </a:rPr>
              <a:t> CALCIUM 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8878" y="4197247"/>
            <a:ext cx="7435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  <a:latin typeface="Comic Sans MS" pitchFamily="66" charset="0"/>
              </a:rPr>
              <a:t>RDA :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BELOW 1 YR : 360 – 540 mg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1 – 10 YR : 800 mg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omic Sans MS" pitchFamily="66" charset="0"/>
              </a:rPr>
              <a:t> 11 – 18 YR : 1200 mg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8363" y="3717561"/>
            <a:ext cx="8315637" cy="19637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Comic Sans MS" pitchFamily="66" charset="0"/>
              </a:rPr>
              <a:t>Enamel:</a:t>
            </a:r>
          </a:p>
          <a:p>
            <a:r>
              <a:rPr lang="en-US" dirty="0" smtClean="0">
                <a:latin typeface="Comic Sans MS" pitchFamily="66" charset="0"/>
              </a:rPr>
              <a:t>Mineralization and matrix formation continues </a:t>
            </a:r>
            <a:r>
              <a:rPr lang="en-US" dirty="0" err="1" smtClean="0">
                <a:latin typeface="Comic Sans MS" pitchFamily="66" charset="0"/>
              </a:rPr>
              <a:t>simultaneouslyfrom</a:t>
            </a:r>
            <a:r>
              <a:rPr lang="en-US" dirty="0" smtClean="0">
                <a:latin typeface="Comic Sans MS" pitchFamily="66" charset="0"/>
              </a:rPr>
              <a:t> the beginning of enamel development by </a:t>
            </a:r>
            <a:r>
              <a:rPr lang="en-US" dirty="0" err="1" smtClean="0">
                <a:latin typeface="Comic Sans MS" pitchFamily="66" charset="0"/>
              </a:rPr>
              <a:t>ameloblasts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Mineral content – 95-97%.</a:t>
            </a:r>
          </a:p>
          <a:p>
            <a:r>
              <a:rPr lang="en-US" dirty="0" smtClean="0">
                <a:latin typeface="Comic Sans MS" pitchFamily="66" charset="0"/>
              </a:rPr>
              <a:t>Major protein fraction – </a:t>
            </a:r>
            <a:r>
              <a:rPr lang="en-US" dirty="0" err="1" smtClean="0">
                <a:latin typeface="Comic Sans MS" pitchFamily="66" charset="0"/>
              </a:rPr>
              <a:t>phosphoproteins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880" y="-44968"/>
            <a:ext cx="8799225" cy="758071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FF99"/>
                </a:solidFill>
                <a:latin typeface="Algerian" pitchFamily="82" charset="0"/>
              </a:rPr>
              <a:t> bone &amp; teeth:  growth &amp; mineralization</a:t>
            </a:r>
            <a:endParaRPr lang="en-US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253" y="1165552"/>
            <a:ext cx="6996481" cy="22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4301" y="1405328"/>
            <a:ext cx="7761001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Papas et al (1964) – phosphates – </a:t>
            </a:r>
            <a:r>
              <a:rPr lang="en-US" dirty="0" err="1" smtClean="0"/>
              <a:t>cariostatic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cations</a:t>
            </a:r>
            <a:r>
              <a:rPr lang="en-US" dirty="0" smtClean="0"/>
              <a:t> combined with orthophosphates were ranked from most </a:t>
            </a:r>
            <a:r>
              <a:rPr lang="en-US" dirty="0" err="1" smtClean="0"/>
              <a:t>cariostatic</a:t>
            </a:r>
            <a:r>
              <a:rPr lang="en-US" dirty="0" smtClean="0"/>
              <a:t> to least as 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Different phosphate ions combined with same </a:t>
            </a:r>
            <a:r>
              <a:rPr lang="en-US" dirty="0" err="1" smtClean="0"/>
              <a:t>cation</a:t>
            </a:r>
            <a:r>
              <a:rPr lang="en-US" dirty="0" smtClean="0"/>
              <a:t> were ranked from most </a:t>
            </a:r>
            <a:r>
              <a:rPr lang="en-US" dirty="0" err="1" smtClean="0"/>
              <a:t>cariostatic</a:t>
            </a:r>
            <a:r>
              <a:rPr lang="en-US" dirty="0" smtClean="0"/>
              <a:t> to least as: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Conclusion : sodium </a:t>
            </a:r>
            <a:r>
              <a:rPr lang="en-US" dirty="0" err="1" smtClean="0"/>
              <a:t>trimetaphosphate</a:t>
            </a:r>
            <a:r>
              <a:rPr lang="en-US" dirty="0" smtClean="0"/>
              <a:t> – reduced caries – 80 – 90% 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22" y="284812"/>
            <a:ext cx="7914807" cy="758071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FF99"/>
                </a:solidFill>
                <a:latin typeface="Comic Sans MS" pitchFamily="66" charset="0"/>
              </a:rPr>
              <a:t> P in oral health:</a:t>
            </a:r>
            <a:endParaRPr lang="en-US" sz="4000" u="sng" dirty="0">
              <a:solidFill>
                <a:srgbClr val="FFFF99"/>
              </a:solidFill>
              <a:latin typeface="Algerian" pitchFamily="8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53981" y="2383436"/>
          <a:ext cx="6096000" cy="164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14792" y="4004874"/>
          <a:ext cx="8634335" cy="164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Rectangle 5"/>
          <p:cNvSpPr/>
          <p:nvPr/>
        </p:nvSpPr>
        <p:spPr>
          <a:xfrm>
            <a:off x="2794202" y="6444894"/>
            <a:ext cx="6349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Nizel</a:t>
            </a:r>
            <a:r>
              <a:rPr lang="en-US" dirty="0">
                <a:solidFill>
                  <a:srgbClr val="FFFF00"/>
                </a:solidFill>
              </a:rPr>
              <a:t> AE</a:t>
            </a:r>
            <a:r>
              <a:rPr lang="en-US" dirty="0" smtClean="0">
                <a:solidFill>
                  <a:srgbClr val="FFFF00"/>
                </a:solidFill>
              </a:rPr>
              <a:t>. Papas </a:t>
            </a:r>
            <a:r>
              <a:rPr lang="en-US" dirty="0" err="1">
                <a:solidFill>
                  <a:srgbClr val="FFFF00"/>
                </a:solidFill>
              </a:rPr>
              <a:t>AS.Nutrition</a:t>
            </a:r>
            <a:r>
              <a:rPr lang="en-US" dirty="0">
                <a:solidFill>
                  <a:srgbClr val="FFFF00"/>
                </a:solidFill>
              </a:rPr>
              <a:t> in clinical dentistry; 3rd  edition</a:t>
            </a:r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9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On-screen Show (4:3)</PresentationFormat>
  <Paragraphs>178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</vt:lpstr>
      <vt:lpstr> </vt:lpstr>
      <vt:lpstr> </vt:lpstr>
      <vt:lpstr>Vitamin K deficiency</vt:lpstr>
      <vt:lpstr> MACROMINERALS</vt:lpstr>
      <vt:lpstr> </vt:lpstr>
      <vt:lpstr> CALCIUM </vt:lpstr>
      <vt:lpstr> bone &amp; teeth:  growth &amp; mineralization</vt:lpstr>
      <vt:lpstr> P in oral health:</vt:lpstr>
      <vt:lpstr> </vt:lpstr>
      <vt:lpstr> Magnesium  and oral health</vt:lpstr>
      <vt:lpstr> TRACE  MINERALS </vt:lpstr>
      <vt:lpstr> </vt:lpstr>
      <vt:lpstr> Iron in oral health</vt:lpstr>
      <vt:lpstr> </vt:lpstr>
      <vt:lpstr> </vt:lpstr>
      <vt:lpstr> minerals  and  caries</vt:lpstr>
      <vt:lpstr>DIET  COUNSELLING</vt:lpstr>
      <vt:lpstr>Health risk :</vt:lpstr>
      <vt:lpstr>Objectives of diet counselling:</vt:lpstr>
      <vt:lpstr>Slide 21</vt:lpstr>
      <vt:lpstr>     Take Away Home Message</vt:lpstr>
      <vt:lpstr>References 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1</cp:revision>
  <dcterms:created xsi:type="dcterms:W3CDTF">2006-08-16T00:00:00Z</dcterms:created>
  <dcterms:modified xsi:type="dcterms:W3CDTF">2022-05-27T06:47:01Z</dcterms:modified>
</cp:coreProperties>
</file>